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9" r:id="rId1"/>
  </p:sldMasterIdLst>
  <p:notesMasterIdLst>
    <p:notesMasterId r:id="rId17"/>
  </p:notesMasterIdLst>
  <p:handoutMasterIdLst>
    <p:handoutMasterId r:id="rId18"/>
  </p:handoutMasterIdLst>
  <p:sldIdLst>
    <p:sldId id="507" r:id="rId2"/>
    <p:sldId id="537" r:id="rId3"/>
    <p:sldId id="508" r:id="rId4"/>
    <p:sldId id="3528" r:id="rId5"/>
    <p:sldId id="2631" r:id="rId6"/>
    <p:sldId id="2635" r:id="rId7"/>
    <p:sldId id="3527" r:id="rId8"/>
    <p:sldId id="2640" r:id="rId9"/>
    <p:sldId id="2633" r:id="rId10"/>
    <p:sldId id="3526" r:id="rId11"/>
    <p:sldId id="2636" r:id="rId12"/>
    <p:sldId id="536" r:id="rId13"/>
    <p:sldId id="540" r:id="rId14"/>
    <p:sldId id="518" r:id="rId15"/>
    <p:sldId id="505" r:id="rId16"/>
  </p:sldIdLst>
  <p:sldSz cx="9906000" cy="6858000" type="A4"/>
  <p:notesSz cx="6670675" cy="9875838"/>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913" userDrawn="1">
          <p15:clr>
            <a:srgbClr val="A4A3A4"/>
          </p15:clr>
        </p15:guide>
        <p15:guide id="2" orient="horz" pos="1185" userDrawn="1">
          <p15:clr>
            <a:srgbClr val="A4A3A4"/>
          </p15:clr>
        </p15:guide>
        <p15:guide id="3" pos="312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Jane Humphries" initials="SJH" lastIdx="9" clrIdx="0"/>
  <p:cmAuthor id="1" name="Gina Ghensi" initials="GG" lastIdx="3" clrIdx="1"/>
  <p:cmAuthor id="2" name="Sarah Addyman" initials="S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182C"/>
    <a:srgbClr val="C7C6EF"/>
    <a:srgbClr val="0067B1"/>
    <a:srgbClr val="009B3A"/>
    <a:srgbClr val="FB4F14"/>
    <a:srgbClr val="A6A6A6"/>
    <a:srgbClr val="7F7F7F"/>
    <a:srgbClr val="65666A"/>
    <a:srgbClr val="1F1451"/>
    <a:srgbClr val="989898"/>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rgbClr val="D9D9D9"/>
          </a:solidFill>
        </a:fill>
      </a:tcStyle>
    </a:band1H>
    <a:band2H>
      <a:tcStyle>
        <a:tcBdr/>
        <a:fill>
          <a:solidFill>
            <a:srgbClr val="D9D9D9"/>
          </a:solidFill>
        </a:fill>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32" autoAdjust="0"/>
    <p:restoredTop sz="94913" autoAdjust="0"/>
  </p:normalViewPr>
  <p:slideViewPr>
    <p:cSldViewPr snapToGrid="0">
      <p:cViewPr varScale="1">
        <p:scale>
          <a:sx n="114" d="100"/>
          <a:sy n="114" d="100"/>
        </p:scale>
        <p:origin x="1374" y="102"/>
      </p:cViewPr>
      <p:guideLst>
        <p:guide orient="horz" pos="913"/>
        <p:guide orient="horz" pos="1185"/>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50" y="108"/>
      </p:cViewPr>
      <p:guideLst>
        <p:guide orient="horz" pos="3111"/>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890626" cy="493792"/>
          </a:xfrm>
          <a:prstGeom prst="rect">
            <a:avLst/>
          </a:prstGeom>
        </p:spPr>
        <p:txBody>
          <a:bodyPr vert="horz" wrap="square" lIns="95131" tIns="47565" rIns="95131" bIns="47565" numCol="1" anchor="t" anchorCtr="0" compatLnSpc="1">
            <a:prstTxWarp prst="textNoShape">
              <a:avLst/>
            </a:prstTxWarp>
          </a:bodyPr>
          <a:lstStyle>
            <a:lvl1pPr>
              <a:defRPr sz="1200">
                <a:latin typeface="Calibri" charset="0"/>
              </a:defRPr>
            </a:lvl1pPr>
          </a:lstStyle>
          <a:p>
            <a:pPr>
              <a:defRPr/>
            </a:pPr>
            <a:endParaRPr lang="en-GB" dirty="0"/>
          </a:p>
        </p:txBody>
      </p:sp>
      <p:sp>
        <p:nvSpPr>
          <p:cNvPr id="3" name="Date Placeholder 2"/>
          <p:cNvSpPr>
            <a:spLocks noGrp="1"/>
          </p:cNvSpPr>
          <p:nvPr>
            <p:ph type="dt" sz="quarter" idx="1"/>
          </p:nvPr>
        </p:nvSpPr>
        <p:spPr>
          <a:xfrm>
            <a:off x="3778508" y="4"/>
            <a:ext cx="2890626" cy="493792"/>
          </a:xfrm>
          <a:prstGeom prst="rect">
            <a:avLst/>
          </a:prstGeom>
        </p:spPr>
        <p:txBody>
          <a:bodyPr vert="horz" wrap="square" lIns="95131" tIns="47565" rIns="95131" bIns="47565" numCol="1" anchor="t" anchorCtr="0" compatLnSpc="1">
            <a:prstTxWarp prst="textNoShape">
              <a:avLst/>
            </a:prstTxWarp>
          </a:bodyPr>
          <a:lstStyle>
            <a:lvl1pPr algn="r">
              <a:defRPr sz="1200">
                <a:latin typeface="Calibri" charset="0"/>
              </a:defRPr>
            </a:lvl1pPr>
          </a:lstStyle>
          <a:p>
            <a:pPr>
              <a:defRPr/>
            </a:pPr>
            <a:fld id="{BAC539AC-E0C7-49CF-81D4-C605B1E460C8}" type="datetimeFigureOut">
              <a:rPr lang="en-GB"/>
              <a:pPr>
                <a:defRPr/>
              </a:pPr>
              <a:t>11/03/2021</a:t>
            </a:fld>
            <a:endParaRPr lang="en-GB" dirty="0"/>
          </a:p>
        </p:txBody>
      </p:sp>
      <p:sp>
        <p:nvSpPr>
          <p:cNvPr id="4" name="Footer Placeholder 3"/>
          <p:cNvSpPr>
            <a:spLocks noGrp="1"/>
          </p:cNvSpPr>
          <p:nvPr>
            <p:ph type="ftr" sz="quarter" idx="2"/>
          </p:nvPr>
        </p:nvSpPr>
        <p:spPr>
          <a:xfrm>
            <a:off x="0" y="9380336"/>
            <a:ext cx="2890626" cy="493792"/>
          </a:xfrm>
          <a:prstGeom prst="rect">
            <a:avLst/>
          </a:prstGeom>
        </p:spPr>
        <p:txBody>
          <a:bodyPr vert="horz" wrap="square" lIns="95131" tIns="47565" rIns="95131" bIns="47565" numCol="1" anchor="b" anchorCtr="0" compatLnSpc="1">
            <a:prstTxWarp prst="textNoShape">
              <a:avLst/>
            </a:prstTxWarp>
          </a:bodyPr>
          <a:lstStyle>
            <a:lvl1pPr>
              <a:defRPr sz="1200">
                <a:latin typeface="Calibri" charset="0"/>
              </a:defRPr>
            </a:lvl1pPr>
          </a:lstStyle>
          <a:p>
            <a:pPr>
              <a:defRPr/>
            </a:pPr>
            <a:endParaRPr lang="en-GB" dirty="0"/>
          </a:p>
        </p:txBody>
      </p:sp>
      <p:sp>
        <p:nvSpPr>
          <p:cNvPr id="5" name="Slide Number Placeholder 4"/>
          <p:cNvSpPr>
            <a:spLocks noGrp="1"/>
          </p:cNvSpPr>
          <p:nvPr>
            <p:ph type="sldNum" sz="quarter" idx="3"/>
          </p:nvPr>
        </p:nvSpPr>
        <p:spPr>
          <a:xfrm>
            <a:off x="3778508" y="9380336"/>
            <a:ext cx="2890626" cy="493792"/>
          </a:xfrm>
          <a:prstGeom prst="rect">
            <a:avLst/>
          </a:prstGeom>
        </p:spPr>
        <p:txBody>
          <a:bodyPr vert="horz" wrap="square" lIns="95131" tIns="47565" rIns="95131" bIns="47565" numCol="1" anchor="b" anchorCtr="0" compatLnSpc="1">
            <a:prstTxWarp prst="textNoShape">
              <a:avLst/>
            </a:prstTxWarp>
          </a:bodyPr>
          <a:lstStyle>
            <a:lvl1pPr algn="r">
              <a:defRPr sz="1200">
                <a:latin typeface="Calibri" charset="0"/>
              </a:defRPr>
            </a:lvl1pPr>
          </a:lstStyle>
          <a:p>
            <a:pPr>
              <a:defRPr/>
            </a:pPr>
            <a:fld id="{A8CFA96A-A9FF-447C-9B12-04D71BF86580}" type="slidenum">
              <a:rPr lang="en-GB"/>
              <a:pPr>
                <a:defRPr/>
              </a:pPr>
              <a:t>‹#›</a:t>
            </a:fld>
            <a:endParaRPr lang="en-GB" dirty="0"/>
          </a:p>
        </p:txBody>
      </p:sp>
    </p:spTree>
    <p:extLst>
      <p:ext uri="{BB962C8B-B14F-4D97-AF65-F5344CB8AC3E}">
        <p14:creationId xmlns:p14="http://schemas.microsoft.com/office/powerpoint/2010/main" val="375153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890626" cy="493792"/>
          </a:xfrm>
          <a:prstGeom prst="rect">
            <a:avLst/>
          </a:prstGeom>
        </p:spPr>
        <p:txBody>
          <a:bodyPr vert="horz" wrap="square" lIns="95131" tIns="47565" rIns="95131" bIns="47565" numCol="1" anchor="t" anchorCtr="0" compatLnSpc="1">
            <a:prstTxWarp prst="textNoShape">
              <a:avLst/>
            </a:prstTxWarp>
          </a:bodyPr>
          <a:lstStyle>
            <a:lvl1pPr>
              <a:defRPr sz="1200">
                <a:latin typeface="Calibri" charset="0"/>
              </a:defRPr>
            </a:lvl1pPr>
          </a:lstStyle>
          <a:p>
            <a:pPr>
              <a:defRPr/>
            </a:pPr>
            <a:endParaRPr lang="en-GB" dirty="0"/>
          </a:p>
        </p:txBody>
      </p:sp>
      <p:sp>
        <p:nvSpPr>
          <p:cNvPr id="3" name="Date Placeholder 2"/>
          <p:cNvSpPr>
            <a:spLocks noGrp="1"/>
          </p:cNvSpPr>
          <p:nvPr>
            <p:ph type="dt" idx="1"/>
          </p:nvPr>
        </p:nvSpPr>
        <p:spPr>
          <a:xfrm>
            <a:off x="3778508" y="4"/>
            <a:ext cx="2890626" cy="493792"/>
          </a:xfrm>
          <a:prstGeom prst="rect">
            <a:avLst/>
          </a:prstGeom>
        </p:spPr>
        <p:txBody>
          <a:bodyPr vert="horz" wrap="square" lIns="95131" tIns="47565" rIns="95131" bIns="47565" numCol="1" anchor="t" anchorCtr="0" compatLnSpc="1">
            <a:prstTxWarp prst="textNoShape">
              <a:avLst/>
            </a:prstTxWarp>
          </a:bodyPr>
          <a:lstStyle>
            <a:lvl1pPr algn="r">
              <a:defRPr sz="1200">
                <a:latin typeface="Calibri" charset="0"/>
              </a:defRPr>
            </a:lvl1pPr>
          </a:lstStyle>
          <a:p>
            <a:pPr>
              <a:defRPr/>
            </a:pPr>
            <a:fld id="{20ABA992-2382-4990-8923-9607FED85886}" type="datetimeFigureOut">
              <a:rPr lang="en-GB" smtClean="0"/>
              <a:pPr>
                <a:defRPr/>
              </a:pPr>
              <a:t>11/03/2021</a:t>
            </a:fld>
            <a:endParaRPr lang="en-GB" dirty="0"/>
          </a:p>
        </p:txBody>
      </p:sp>
      <p:sp>
        <p:nvSpPr>
          <p:cNvPr id="4" name="Slide Image Placeholder 3"/>
          <p:cNvSpPr>
            <a:spLocks noGrp="1" noRot="1" noChangeAspect="1"/>
          </p:cNvSpPr>
          <p:nvPr>
            <p:ph type="sldImg" idx="2"/>
          </p:nvPr>
        </p:nvSpPr>
        <p:spPr>
          <a:xfrm>
            <a:off x="660400" y="741363"/>
            <a:ext cx="5349875" cy="3703637"/>
          </a:xfrm>
          <a:prstGeom prst="rect">
            <a:avLst/>
          </a:prstGeom>
          <a:noFill/>
          <a:ln w="12700">
            <a:solidFill>
              <a:prstClr val="black"/>
            </a:solidFill>
          </a:ln>
        </p:spPr>
        <p:txBody>
          <a:bodyPr vert="horz" lIns="95131" tIns="47565" rIns="95131" bIns="47565" rtlCol="0" anchor="ctr"/>
          <a:lstStyle/>
          <a:p>
            <a:pPr lvl="0"/>
            <a:endParaRPr lang="en-GB" noProof="0" dirty="0"/>
          </a:p>
        </p:txBody>
      </p:sp>
      <p:sp>
        <p:nvSpPr>
          <p:cNvPr id="5" name="Notes Placeholder 4"/>
          <p:cNvSpPr>
            <a:spLocks noGrp="1"/>
          </p:cNvSpPr>
          <p:nvPr>
            <p:ph type="body" sz="quarter" idx="3"/>
          </p:nvPr>
        </p:nvSpPr>
        <p:spPr>
          <a:xfrm>
            <a:off x="667068" y="4691026"/>
            <a:ext cx="5336540" cy="4444127"/>
          </a:xfrm>
          <a:prstGeom prst="rect">
            <a:avLst/>
          </a:prstGeom>
        </p:spPr>
        <p:txBody>
          <a:bodyPr vert="horz" wrap="square" lIns="95131" tIns="47565" rIns="95131" bIns="47565"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9380336"/>
            <a:ext cx="2890626" cy="493792"/>
          </a:xfrm>
          <a:prstGeom prst="rect">
            <a:avLst/>
          </a:prstGeom>
        </p:spPr>
        <p:txBody>
          <a:bodyPr vert="horz" wrap="square" lIns="95131" tIns="47565" rIns="95131" bIns="47565" numCol="1" anchor="b" anchorCtr="0" compatLnSpc="1">
            <a:prstTxWarp prst="textNoShape">
              <a:avLst/>
            </a:prstTxWarp>
          </a:bodyPr>
          <a:lstStyle>
            <a:lvl1pPr>
              <a:defRPr sz="1200">
                <a:latin typeface="Calibri" charset="0"/>
              </a:defRPr>
            </a:lvl1pPr>
          </a:lstStyle>
          <a:p>
            <a:pPr>
              <a:defRPr/>
            </a:pPr>
            <a:endParaRPr lang="en-GB" dirty="0"/>
          </a:p>
        </p:txBody>
      </p:sp>
      <p:sp>
        <p:nvSpPr>
          <p:cNvPr id="7" name="Slide Number Placeholder 6"/>
          <p:cNvSpPr>
            <a:spLocks noGrp="1"/>
          </p:cNvSpPr>
          <p:nvPr>
            <p:ph type="sldNum" sz="quarter" idx="5"/>
          </p:nvPr>
        </p:nvSpPr>
        <p:spPr>
          <a:xfrm>
            <a:off x="3778508" y="9380336"/>
            <a:ext cx="2890626" cy="493792"/>
          </a:xfrm>
          <a:prstGeom prst="rect">
            <a:avLst/>
          </a:prstGeom>
        </p:spPr>
        <p:txBody>
          <a:bodyPr vert="horz" wrap="square" lIns="95131" tIns="47565" rIns="95131" bIns="47565" numCol="1" anchor="b" anchorCtr="0" compatLnSpc="1">
            <a:prstTxWarp prst="textNoShape">
              <a:avLst/>
            </a:prstTxWarp>
          </a:bodyPr>
          <a:lstStyle>
            <a:lvl1pPr algn="r">
              <a:defRPr sz="1200">
                <a:latin typeface="Calibri" charset="0"/>
              </a:defRPr>
            </a:lvl1pPr>
          </a:lstStyle>
          <a:p>
            <a:pPr>
              <a:defRPr/>
            </a:pPr>
            <a:fld id="{46478046-D8C9-4F32-9FA8-FC92D2282C5A}" type="slidenum">
              <a:rPr lang="en-GB" smtClean="0"/>
              <a:pPr>
                <a:defRPr/>
              </a:pPr>
              <a:t>‹#›</a:t>
            </a:fld>
            <a:endParaRPr lang="en-GB" dirty="0"/>
          </a:p>
        </p:txBody>
      </p:sp>
    </p:spTree>
    <p:extLst>
      <p:ext uri="{BB962C8B-B14F-4D97-AF65-F5344CB8AC3E}">
        <p14:creationId xmlns:p14="http://schemas.microsoft.com/office/powerpoint/2010/main" val="3018065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6478046-D8C9-4F32-9FA8-FC92D2282C5A}" type="slidenum">
              <a:rPr lang="en-GB" smtClean="0"/>
              <a:pPr>
                <a:defRPr/>
              </a:pPr>
              <a:t>15</a:t>
            </a:fld>
            <a:endParaRPr lang="en-GB" dirty="0"/>
          </a:p>
        </p:txBody>
      </p:sp>
    </p:spTree>
    <p:extLst>
      <p:ext uri="{BB962C8B-B14F-4D97-AF65-F5344CB8AC3E}">
        <p14:creationId xmlns:p14="http://schemas.microsoft.com/office/powerpoint/2010/main" val="12113489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oleObject" Target="../embeddings/oleObject4.bin"/><Relationship Id="rId5" Type="http://schemas.openxmlformats.org/officeDocument/2006/relationships/image" Target="../media/image7.emf"/><Relationship Id="rId4" Type="http://schemas.openxmlformats.org/officeDocument/2006/relationships/oleObject" Target="../embeddings/oleObject3.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emf"/></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oleObject" Target="../embeddings/oleObject7.bin"/><Relationship Id="rId5" Type="http://schemas.openxmlformats.org/officeDocument/2006/relationships/image" Target="../media/image10.emf"/><Relationship Id="rId4" Type="http://schemas.openxmlformats.org/officeDocument/2006/relationships/oleObject" Target="../embeddings/oleObject6.bin"/></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oleObject" Target="../embeddings/oleObject9.bin"/><Relationship Id="rId5" Type="http://schemas.openxmlformats.org/officeDocument/2006/relationships/image" Target="../media/image10.emf"/><Relationship Id="rId4" Type="http://schemas.openxmlformats.org/officeDocument/2006/relationships/oleObject" Target="../embeddings/oleObject8.bin"/></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0.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F186CA7-ADCE-4F09-8F24-42AFADFEA3D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906000" cy="6857999"/>
          </a:xfrm>
          <a:prstGeom prst="rect">
            <a:avLst/>
          </a:prstGeom>
        </p:spPr>
      </p:pic>
      <p:sp>
        <p:nvSpPr>
          <p:cNvPr id="15" name="Rectangle 14">
            <a:extLst>
              <a:ext uri="{FF2B5EF4-FFF2-40B4-BE49-F238E27FC236}">
                <a16:creationId xmlns:a16="http://schemas.microsoft.com/office/drawing/2014/main" id="{F55F9EF8-4960-46F3-9279-100D9F710D54}"/>
              </a:ext>
            </a:extLst>
          </p:cNvPr>
          <p:cNvSpPr/>
          <p:nvPr userDrawn="1"/>
        </p:nvSpPr>
        <p:spPr>
          <a:xfrm flipV="1">
            <a:off x="916926" y="1171574"/>
            <a:ext cx="4618653" cy="3972161"/>
          </a:xfrm>
          <a:prstGeom prst="rect">
            <a:avLst/>
          </a:prstGeom>
          <a:solidFill>
            <a:srgbClr val="AA182C"/>
          </a:solidFill>
          <a:ln cap="flat">
            <a:noFill/>
            <a:prstDash val="solid"/>
          </a:ln>
          <a:effectLst/>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en-GB" sz="1800" b="0"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mn-cs"/>
            </a:endParaRPr>
          </a:p>
        </p:txBody>
      </p:sp>
      <p:pic>
        <p:nvPicPr>
          <p:cNvPr id="10" name="Picture 9">
            <a:extLst>
              <a:ext uri="{FF2B5EF4-FFF2-40B4-BE49-F238E27FC236}">
                <a16:creationId xmlns:a16="http://schemas.microsoft.com/office/drawing/2014/main" id="{A67C5820-7D84-4A89-9AC4-5EE9E83D8ED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flipV="1">
            <a:off x="1229612" y="4053691"/>
            <a:ext cx="3986624" cy="120281"/>
          </a:xfrm>
          <a:prstGeom prst="rect">
            <a:avLst/>
          </a:prstGeom>
        </p:spPr>
      </p:pic>
      <p:pic>
        <p:nvPicPr>
          <p:cNvPr id="11" name="Picture 10">
            <a:extLst>
              <a:ext uri="{FF2B5EF4-FFF2-40B4-BE49-F238E27FC236}">
                <a16:creationId xmlns:a16="http://schemas.microsoft.com/office/drawing/2014/main" id="{2092BDA9-2C85-462C-ABE3-C5173D3FAFDB}"/>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3908666" y="1454891"/>
            <a:ext cx="1312393" cy="432608"/>
          </a:xfrm>
          <a:prstGeom prst="rect">
            <a:avLst/>
          </a:prstGeom>
        </p:spPr>
      </p:pic>
      <p:sp>
        <p:nvSpPr>
          <p:cNvPr id="16" name="Text Placeholder 15">
            <a:extLst>
              <a:ext uri="{FF2B5EF4-FFF2-40B4-BE49-F238E27FC236}">
                <a16:creationId xmlns:a16="http://schemas.microsoft.com/office/drawing/2014/main" id="{1C231F64-5469-4F29-8EAA-4513C65D4765}"/>
              </a:ext>
            </a:extLst>
          </p:cNvPr>
          <p:cNvSpPr>
            <a:spLocks noGrp="1"/>
          </p:cNvSpPr>
          <p:nvPr>
            <p:ph type="body" sz="quarter" idx="10" hasCustomPrompt="1"/>
          </p:nvPr>
        </p:nvSpPr>
        <p:spPr>
          <a:xfrm>
            <a:off x="1230313" y="2063750"/>
            <a:ext cx="3986212" cy="1876425"/>
          </a:xfrm>
          <a:prstGeom prst="rect">
            <a:avLst/>
          </a:prstGeom>
        </p:spPr>
        <p:txBody>
          <a:bodyPr anchor="b"/>
          <a:lstStyle>
            <a:lvl1pPr marL="1400" indent="0">
              <a:buNone/>
              <a:defRPr sz="2400">
                <a:solidFill>
                  <a:schemeClr val="bg1"/>
                </a:solidFill>
              </a:defRPr>
            </a:lvl1pPr>
          </a:lstStyle>
          <a:p>
            <a:pPr lvl="0"/>
            <a:r>
              <a:rPr lang="en-GB" sz="2400" dirty="0"/>
              <a:t>NBED title</a:t>
            </a:r>
            <a:endParaRPr lang="en-GB" dirty="0"/>
          </a:p>
        </p:txBody>
      </p:sp>
      <p:sp>
        <p:nvSpPr>
          <p:cNvPr id="18" name="Text Placeholder 17">
            <a:extLst>
              <a:ext uri="{FF2B5EF4-FFF2-40B4-BE49-F238E27FC236}">
                <a16:creationId xmlns:a16="http://schemas.microsoft.com/office/drawing/2014/main" id="{11BBC745-D66A-4A69-994B-9BBD9DAF2945}"/>
              </a:ext>
            </a:extLst>
          </p:cNvPr>
          <p:cNvSpPr>
            <a:spLocks noGrp="1"/>
          </p:cNvSpPr>
          <p:nvPr>
            <p:ph type="body" sz="quarter" idx="11" hasCustomPrompt="1"/>
          </p:nvPr>
        </p:nvSpPr>
        <p:spPr>
          <a:xfrm>
            <a:off x="1230313" y="4356100"/>
            <a:ext cx="3986212" cy="290513"/>
          </a:xfrm>
          <a:prstGeom prst="rect">
            <a:avLst/>
          </a:prstGeom>
        </p:spPr>
        <p:txBody>
          <a:bodyPr/>
          <a:lstStyle>
            <a:lvl1pPr marL="1400" indent="0">
              <a:buNone/>
              <a:defRPr sz="1200">
                <a:solidFill>
                  <a:schemeClr val="bg1"/>
                </a:solidFill>
                <a:latin typeface="+mn-lt"/>
              </a:defRPr>
            </a:lvl1pPr>
            <a:lvl2pPr>
              <a:defRPr sz="1200">
                <a:solidFill>
                  <a:schemeClr val="bg1"/>
                </a:solidFill>
                <a:latin typeface="+mn-lt"/>
              </a:defRPr>
            </a:lvl2pPr>
            <a:lvl3pPr>
              <a:defRPr sz="1200">
                <a:solidFill>
                  <a:schemeClr val="bg1"/>
                </a:solidFill>
                <a:latin typeface="+mn-lt"/>
              </a:defRPr>
            </a:lvl3pPr>
            <a:lvl4pPr>
              <a:defRPr sz="1200">
                <a:solidFill>
                  <a:schemeClr val="bg1"/>
                </a:solidFill>
                <a:latin typeface="+mn-lt"/>
              </a:defRPr>
            </a:lvl4pPr>
            <a:lvl5pPr>
              <a:defRPr sz="1200">
                <a:solidFill>
                  <a:schemeClr val="bg1"/>
                </a:solidFill>
                <a:latin typeface="+mn-lt"/>
              </a:defRPr>
            </a:lvl5pPr>
          </a:lstStyle>
          <a:p>
            <a:pPr lvl="0"/>
            <a:r>
              <a:rPr lang="en-GB" dirty="0"/>
              <a:t>NBED author(s) names</a:t>
            </a:r>
          </a:p>
        </p:txBody>
      </p:sp>
      <p:sp>
        <p:nvSpPr>
          <p:cNvPr id="14" name="Rectangle 13">
            <a:extLst>
              <a:ext uri="{FF2B5EF4-FFF2-40B4-BE49-F238E27FC236}">
                <a16:creationId xmlns:a16="http://schemas.microsoft.com/office/drawing/2014/main" id="{6E0528BF-D291-43FA-A838-0E989A90777D}"/>
              </a:ext>
            </a:extLst>
          </p:cNvPr>
          <p:cNvSpPr/>
          <p:nvPr userDrawn="1"/>
        </p:nvSpPr>
        <p:spPr>
          <a:xfrm>
            <a:off x="0" y="5143735"/>
            <a:ext cx="9906000" cy="1714264"/>
          </a:xfrm>
          <a:prstGeom prst="rect">
            <a:avLst/>
          </a:prstGeom>
          <a:gradFill>
            <a:gsLst>
              <a:gs pos="0">
                <a:schemeClr val="tx1">
                  <a:alpha val="0"/>
                </a:schemeClr>
              </a:gs>
              <a:gs pos="100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pic>
        <p:nvPicPr>
          <p:cNvPr id="17" name="Picture 16">
            <a:extLst>
              <a:ext uri="{FF2B5EF4-FFF2-40B4-BE49-F238E27FC236}">
                <a16:creationId xmlns:a16="http://schemas.microsoft.com/office/drawing/2014/main" id="{9DB739EA-6977-4F4E-95AA-51ABCE51A635}"/>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8720102" y="6210381"/>
            <a:ext cx="767916" cy="221744"/>
          </a:xfrm>
          <a:prstGeom prst="rect">
            <a:avLst/>
          </a:prstGeom>
        </p:spPr>
      </p:pic>
    </p:spTree>
    <p:extLst>
      <p:ext uri="{BB962C8B-B14F-4D97-AF65-F5344CB8AC3E}">
        <p14:creationId xmlns:p14="http://schemas.microsoft.com/office/powerpoint/2010/main" val="338053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up Graphics">
    <p:spTree>
      <p:nvGrpSpPr>
        <p:cNvPr id="1" name=""/>
        <p:cNvGrpSpPr/>
        <p:nvPr/>
      </p:nvGrpSpPr>
      <p:grpSpPr>
        <a:xfrm>
          <a:off x="0" y="0"/>
          <a:ext cx="0" cy="0"/>
          <a:chOff x="0" y="0"/>
          <a:chExt cx="0" cy="0"/>
        </a:xfrm>
      </p:grpSpPr>
      <p:sp>
        <p:nvSpPr>
          <p:cNvPr id="9" name="ImageR"/>
          <p:cNvSpPr>
            <a:spLocks noGrp="1"/>
          </p:cNvSpPr>
          <p:nvPr>
            <p:ph type="pic" sz="quarter" idx="11" hasCustomPrompt="1"/>
          </p:nvPr>
        </p:nvSpPr>
        <p:spPr>
          <a:xfrm>
            <a:off x="5011200" y="1674000"/>
            <a:ext cx="4590000" cy="4572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3" name="ImageL"/>
          <p:cNvSpPr>
            <a:spLocks noGrp="1"/>
          </p:cNvSpPr>
          <p:nvPr>
            <p:ph type="pic" sz="quarter" idx="17" hasCustomPrompt="1"/>
          </p:nvPr>
        </p:nvSpPr>
        <p:spPr>
          <a:xfrm>
            <a:off x="259200" y="1674000"/>
            <a:ext cx="4590000" cy="4572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5" name="Slide Number Placeholder 3">
            <a:extLst>
              <a:ext uri="{FF2B5EF4-FFF2-40B4-BE49-F238E27FC236}">
                <a16:creationId xmlns:a16="http://schemas.microsoft.com/office/drawing/2014/main" id="{65BDA764-5041-4CC4-8ED6-15586C9F8764}"/>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1" name="TextPlaceholder4">
            <a:extLst>
              <a:ext uri="{FF2B5EF4-FFF2-40B4-BE49-F238E27FC236}">
                <a16:creationId xmlns:a16="http://schemas.microsoft.com/office/drawing/2014/main" id="{A3D2741E-C3E9-4FCE-8518-2055BBC1D6C6}"/>
              </a:ext>
            </a:extLst>
          </p:cNvPr>
          <p:cNvSpPr>
            <a:spLocks noGrp="1"/>
          </p:cNvSpPr>
          <p:nvPr>
            <p:ph type="body" sz="quarter" idx="22" hasCustomPrompt="1"/>
          </p:nvPr>
        </p:nvSpPr>
        <p:spPr>
          <a:xfrm>
            <a:off x="452438" y="1366272"/>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2" name="TextPlaceholder5">
            <a:extLst>
              <a:ext uri="{FF2B5EF4-FFF2-40B4-BE49-F238E27FC236}">
                <a16:creationId xmlns:a16="http://schemas.microsoft.com/office/drawing/2014/main" id="{505EC6FD-E785-4D28-9B3E-64E33145E28E}"/>
              </a:ext>
            </a:extLst>
          </p:cNvPr>
          <p:cNvSpPr>
            <a:spLocks noGrp="1"/>
          </p:cNvSpPr>
          <p:nvPr>
            <p:ph type="body" sz="quarter" idx="23" hasCustomPrompt="1"/>
          </p:nvPr>
        </p:nvSpPr>
        <p:spPr>
          <a:xfrm>
            <a:off x="5205413" y="1366272"/>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6" name="Title 1">
            <a:extLst>
              <a:ext uri="{FF2B5EF4-FFF2-40B4-BE49-F238E27FC236}">
                <a16:creationId xmlns:a16="http://schemas.microsoft.com/office/drawing/2014/main" id="{50F42CB2-C9EC-401E-9396-8B58508C59F8}"/>
              </a:ext>
            </a:extLst>
          </p:cNvPr>
          <p:cNvSpPr>
            <a:spLocks noGrp="1"/>
          </p:cNvSpPr>
          <p:nvPr>
            <p:ph type="title" hasCustomPrompt="1"/>
          </p:nvPr>
        </p:nvSpPr>
        <p:spPr>
          <a:xfrm>
            <a:off x="456436" y="468000"/>
            <a:ext cx="8997127"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3DCA99C2-1BAB-4B10-80AC-490FD0A036C6}"/>
              </a:ext>
            </a:extLst>
          </p:cNvPr>
          <p:cNvSpPr>
            <a:spLocks noGrp="1"/>
          </p:cNvSpPr>
          <p:nvPr>
            <p:ph type="body" sz="quarter" idx="19"/>
          </p:nvPr>
        </p:nvSpPr>
        <p:spPr>
          <a:xfrm>
            <a:off x="456436"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284536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up Graphics + text below">
    <p:spTree>
      <p:nvGrpSpPr>
        <p:cNvPr id="1" name=""/>
        <p:cNvGrpSpPr/>
        <p:nvPr/>
      </p:nvGrpSpPr>
      <p:grpSpPr>
        <a:xfrm>
          <a:off x="0" y="0"/>
          <a:ext cx="0" cy="0"/>
          <a:chOff x="0" y="0"/>
          <a:chExt cx="0" cy="0"/>
        </a:xfrm>
      </p:grpSpPr>
      <p:sp>
        <p:nvSpPr>
          <p:cNvPr id="9" name="ImageR"/>
          <p:cNvSpPr>
            <a:spLocks noGrp="1"/>
          </p:cNvSpPr>
          <p:nvPr>
            <p:ph type="pic" sz="quarter" idx="11" hasCustomPrompt="1"/>
          </p:nvPr>
        </p:nvSpPr>
        <p:spPr>
          <a:xfrm>
            <a:off x="5011200" y="1674000"/>
            <a:ext cx="4590000" cy="3420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3" name="ImageL"/>
          <p:cNvSpPr>
            <a:spLocks noGrp="1"/>
          </p:cNvSpPr>
          <p:nvPr>
            <p:ph type="pic" sz="quarter" idx="17" hasCustomPrompt="1"/>
          </p:nvPr>
        </p:nvSpPr>
        <p:spPr>
          <a:xfrm>
            <a:off x="259200" y="1674000"/>
            <a:ext cx="4590000" cy="3420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5" name="TextPlaceholder1"/>
          <p:cNvSpPr>
            <a:spLocks noGrp="1"/>
          </p:cNvSpPr>
          <p:nvPr>
            <p:ph type="body" sz="quarter" idx="12" hasCustomPrompt="1"/>
          </p:nvPr>
        </p:nvSpPr>
        <p:spPr>
          <a:xfrm>
            <a:off x="455466" y="5115775"/>
            <a:ext cx="8998097" cy="1080000"/>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GB" dirty="0"/>
              <a:t>Click to add text</a:t>
            </a:r>
          </a:p>
        </p:txBody>
      </p:sp>
      <p:sp>
        <p:nvSpPr>
          <p:cNvPr id="12" name="TextPlaceholder4">
            <a:extLst>
              <a:ext uri="{FF2B5EF4-FFF2-40B4-BE49-F238E27FC236}">
                <a16:creationId xmlns:a16="http://schemas.microsoft.com/office/drawing/2014/main" id="{328487FA-18ED-4887-A155-8FEF11493B16}"/>
              </a:ext>
            </a:extLst>
          </p:cNvPr>
          <p:cNvSpPr>
            <a:spLocks noGrp="1"/>
          </p:cNvSpPr>
          <p:nvPr>
            <p:ph type="body" sz="quarter" idx="23" hasCustomPrompt="1"/>
          </p:nvPr>
        </p:nvSpPr>
        <p:spPr>
          <a:xfrm>
            <a:off x="452438" y="1366272"/>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4" name="TextPlaceholder5">
            <a:extLst>
              <a:ext uri="{FF2B5EF4-FFF2-40B4-BE49-F238E27FC236}">
                <a16:creationId xmlns:a16="http://schemas.microsoft.com/office/drawing/2014/main" id="{F85BEFD9-D02D-43E0-AB46-C5376B31CA42}"/>
              </a:ext>
            </a:extLst>
          </p:cNvPr>
          <p:cNvSpPr>
            <a:spLocks noGrp="1"/>
          </p:cNvSpPr>
          <p:nvPr>
            <p:ph type="body" sz="quarter" idx="24" hasCustomPrompt="1"/>
          </p:nvPr>
        </p:nvSpPr>
        <p:spPr>
          <a:xfrm>
            <a:off x="5205412" y="1368000"/>
            <a:ext cx="424683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7" name="Slide Number Placeholder 4">
            <a:extLst>
              <a:ext uri="{FF2B5EF4-FFF2-40B4-BE49-F238E27FC236}">
                <a16:creationId xmlns:a16="http://schemas.microsoft.com/office/drawing/2014/main" id="{E58BAAA3-CD1B-4AF9-99EF-C02A50F34D36}"/>
              </a:ext>
            </a:extLst>
          </p:cNvPr>
          <p:cNvSpPr>
            <a:spLocks noGrp="1"/>
          </p:cNvSpPr>
          <p:nvPr>
            <p:ph type="sldNum" sz="quarter" idx="4"/>
          </p:nvPr>
        </p:nvSpPr>
        <p:spPr>
          <a:xfrm>
            <a:off x="8766420" y="147600"/>
            <a:ext cx="687144"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8" name="Title 1">
            <a:extLst>
              <a:ext uri="{FF2B5EF4-FFF2-40B4-BE49-F238E27FC236}">
                <a16:creationId xmlns:a16="http://schemas.microsoft.com/office/drawing/2014/main" id="{A729231E-C382-4449-B35F-3D48FD929BD6}"/>
              </a:ext>
            </a:extLst>
          </p:cNvPr>
          <p:cNvSpPr>
            <a:spLocks noGrp="1"/>
          </p:cNvSpPr>
          <p:nvPr>
            <p:ph type="title" hasCustomPrompt="1"/>
          </p:nvPr>
        </p:nvSpPr>
        <p:spPr>
          <a:xfrm>
            <a:off x="452438" y="468000"/>
            <a:ext cx="8999805"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1" name="Text Placeholder 4">
            <a:extLst>
              <a:ext uri="{FF2B5EF4-FFF2-40B4-BE49-F238E27FC236}">
                <a16:creationId xmlns:a16="http://schemas.microsoft.com/office/drawing/2014/main" id="{8583D29C-C951-4F75-8E57-07819AF5A1DD}"/>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772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thirds Graphics">
    <p:spTree>
      <p:nvGrpSpPr>
        <p:cNvPr id="1" name=""/>
        <p:cNvGrpSpPr/>
        <p:nvPr/>
      </p:nvGrpSpPr>
      <p:grpSpPr>
        <a:xfrm>
          <a:off x="0" y="0"/>
          <a:ext cx="0" cy="0"/>
          <a:chOff x="0" y="0"/>
          <a:chExt cx="0" cy="0"/>
        </a:xfrm>
      </p:grpSpPr>
      <p:sp>
        <p:nvSpPr>
          <p:cNvPr id="9" name="ImageR"/>
          <p:cNvSpPr>
            <a:spLocks noGrp="1"/>
          </p:cNvSpPr>
          <p:nvPr>
            <p:ph type="pic" sz="quarter" idx="11" hasCustomPrompt="1"/>
          </p:nvPr>
        </p:nvSpPr>
        <p:spPr>
          <a:xfrm>
            <a:off x="6490444" y="1673999"/>
            <a:ext cx="2963213" cy="4524669"/>
          </a:xfrm>
          <a:prstGeom prst="rect">
            <a:avLst/>
          </a:prstGeom>
        </p:spPr>
        <p:txBody>
          <a:bodyPr/>
          <a:lstStyle>
            <a:lvl1pPr>
              <a:lnSpc>
                <a:spcPct val="100000"/>
              </a:lnSpc>
              <a:spcAft>
                <a:spcPts val="800"/>
              </a:spcAft>
              <a:defRPr/>
            </a:lvl1pPr>
          </a:lstStyle>
          <a:p>
            <a:r>
              <a:rPr lang="en-GB" dirty="0"/>
              <a:t>Insert graphic here</a:t>
            </a:r>
          </a:p>
        </p:txBody>
      </p:sp>
      <p:sp>
        <p:nvSpPr>
          <p:cNvPr id="13" name="ImageL"/>
          <p:cNvSpPr>
            <a:spLocks noGrp="1"/>
          </p:cNvSpPr>
          <p:nvPr>
            <p:ph type="pic" sz="quarter" idx="17" hasCustomPrompt="1"/>
          </p:nvPr>
        </p:nvSpPr>
        <p:spPr>
          <a:xfrm>
            <a:off x="259200" y="1673998"/>
            <a:ext cx="6030000" cy="4572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5" name="Slide Number Placeholder 3">
            <a:extLst>
              <a:ext uri="{FF2B5EF4-FFF2-40B4-BE49-F238E27FC236}">
                <a16:creationId xmlns:a16="http://schemas.microsoft.com/office/drawing/2014/main" id="{65BDA764-5041-4CC4-8ED6-15586C9F8764}"/>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1" name="TextPlaceholder4">
            <a:extLst>
              <a:ext uri="{FF2B5EF4-FFF2-40B4-BE49-F238E27FC236}">
                <a16:creationId xmlns:a16="http://schemas.microsoft.com/office/drawing/2014/main" id="{A3D2741E-C3E9-4FCE-8518-2055BBC1D6C6}"/>
              </a:ext>
            </a:extLst>
          </p:cNvPr>
          <p:cNvSpPr>
            <a:spLocks noGrp="1"/>
          </p:cNvSpPr>
          <p:nvPr>
            <p:ph type="body" sz="quarter" idx="22" hasCustomPrompt="1"/>
          </p:nvPr>
        </p:nvSpPr>
        <p:spPr>
          <a:xfrm>
            <a:off x="456437" y="1366272"/>
            <a:ext cx="5688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2" name="TextPlaceholder5">
            <a:extLst>
              <a:ext uri="{FF2B5EF4-FFF2-40B4-BE49-F238E27FC236}">
                <a16:creationId xmlns:a16="http://schemas.microsoft.com/office/drawing/2014/main" id="{505EC6FD-E785-4D28-9B3E-64E33145E28E}"/>
              </a:ext>
            </a:extLst>
          </p:cNvPr>
          <p:cNvSpPr>
            <a:spLocks noGrp="1"/>
          </p:cNvSpPr>
          <p:nvPr>
            <p:ph type="body" sz="quarter" idx="23" hasCustomPrompt="1"/>
          </p:nvPr>
        </p:nvSpPr>
        <p:spPr>
          <a:xfrm>
            <a:off x="6490444" y="1366272"/>
            <a:ext cx="2963119"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6" name="Title 1">
            <a:extLst>
              <a:ext uri="{FF2B5EF4-FFF2-40B4-BE49-F238E27FC236}">
                <a16:creationId xmlns:a16="http://schemas.microsoft.com/office/drawing/2014/main" id="{50F42CB2-C9EC-401E-9396-8B58508C59F8}"/>
              </a:ext>
            </a:extLst>
          </p:cNvPr>
          <p:cNvSpPr>
            <a:spLocks noGrp="1"/>
          </p:cNvSpPr>
          <p:nvPr>
            <p:ph type="title" hasCustomPrompt="1"/>
          </p:nvPr>
        </p:nvSpPr>
        <p:spPr>
          <a:xfrm>
            <a:off x="456437" y="468000"/>
            <a:ext cx="8997128"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BE7DBE56-4916-404C-8F7B-F5DBBA4536BA}"/>
              </a:ext>
            </a:extLst>
          </p:cNvPr>
          <p:cNvSpPr>
            <a:spLocks noGrp="1"/>
          </p:cNvSpPr>
          <p:nvPr>
            <p:ph type="body" sz="quarter" idx="19"/>
          </p:nvPr>
        </p:nvSpPr>
        <p:spPr>
          <a:xfrm>
            <a:off x="456437"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413139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up Graphics + Text alongside">
    <p:spTree>
      <p:nvGrpSpPr>
        <p:cNvPr id="1" name=""/>
        <p:cNvGrpSpPr/>
        <p:nvPr/>
      </p:nvGrpSpPr>
      <p:grpSpPr>
        <a:xfrm>
          <a:off x="0" y="0"/>
          <a:ext cx="0" cy="0"/>
          <a:chOff x="0" y="0"/>
          <a:chExt cx="0" cy="0"/>
        </a:xfrm>
      </p:grpSpPr>
      <p:sp>
        <p:nvSpPr>
          <p:cNvPr id="4" name="TextPlaceholder1"/>
          <p:cNvSpPr>
            <a:spLocks noGrp="1"/>
          </p:cNvSpPr>
          <p:nvPr>
            <p:ph type="body" sz="quarter" idx="12" hasCustomPrompt="1"/>
          </p:nvPr>
        </p:nvSpPr>
        <p:spPr>
          <a:xfrm>
            <a:off x="5205413" y="1366271"/>
            <a:ext cx="4248150" cy="4835311"/>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 </a:t>
            </a:r>
          </a:p>
          <a:p>
            <a:pPr lvl="1"/>
            <a:r>
              <a:rPr lang="en-GB" dirty="0"/>
              <a:t>Second level</a:t>
            </a:r>
          </a:p>
          <a:p>
            <a:pPr lvl="2"/>
            <a:r>
              <a:rPr lang="en-GB" dirty="0"/>
              <a:t>Third level</a:t>
            </a:r>
          </a:p>
          <a:p>
            <a:pPr lvl="3"/>
            <a:r>
              <a:rPr lang="en-GB" dirty="0"/>
              <a:t>Fourth level</a:t>
            </a:r>
          </a:p>
        </p:txBody>
      </p:sp>
      <p:sp>
        <p:nvSpPr>
          <p:cNvPr id="2" name="Title 1"/>
          <p:cNvSpPr>
            <a:spLocks noGrp="1"/>
          </p:cNvSpPr>
          <p:nvPr>
            <p:ph type="title" hasCustomPrompt="1"/>
          </p:nvPr>
        </p:nvSpPr>
        <p:spPr>
          <a:xfrm>
            <a:off x="456522" y="468000"/>
            <a:ext cx="8997041" cy="756000"/>
          </a:xfrm>
        </p:spPr>
        <p:txBody>
          <a:bodyPr lIns="0" rIns="0"/>
          <a:lstStyle>
            <a:lvl1pPr>
              <a:defRPr/>
            </a:lvl1pPr>
          </a:lstStyle>
          <a:p>
            <a:r>
              <a:rPr lang="en-GB" noProof="0" dirty="0"/>
              <a:t>Click to add slide title</a:t>
            </a:r>
            <a:endParaRPr lang="en-GB" dirty="0"/>
          </a:p>
        </p:txBody>
      </p:sp>
      <p:sp>
        <p:nvSpPr>
          <p:cNvPr id="5" name="CaptionR"/>
          <p:cNvSpPr>
            <a:spLocks noGrp="1"/>
          </p:cNvSpPr>
          <p:nvPr>
            <p:ph type="body" sz="quarter" idx="15" hasCustomPrompt="1"/>
          </p:nvPr>
        </p:nvSpPr>
        <p:spPr>
          <a:xfrm>
            <a:off x="452438" y="1366271"/>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6" name="ImageR"/>
          <p:cNvSpPr>
            <a:spLocks noGrp="1"/>
          </p:cNvSpPr>
          <p:nvPr>
            <p:ph type="pic" sz="quarter" idx="11" hasCustomPrompt="1"/>
          </p:nvPr>
        </p:nvSpPr>
        <p:spPr>
          <a:xfrm>
            <a:off x="259200" y="1674000"/>
            <a:ext cx="4590000" cy="2088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9" name="CaptionR"/>
          <p:cNvSpPr>
            <a:spLocks noGrp="1"/>
          </p:cNvSpPr>
          <p:nvPr>
            <p:ph type="body" sz="quarter" idx="17" hasCustomPrompt="1"/>
          </p:nvPr>
        </p:nvSpPr>
        <p:spPr>
          <a:xfrm>
            <a:off x="452438" y="3884432"/>
            <a:ext cx="4234084"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0" name="ImageR"/>
          <p:cNvSpPr>
            <a:spLocks noGrp="1"/>
          </p:cNvSpPr>
          <p:nvPr>
            <p:ph type="pic" sz="quarter" idx="18" hasCustomPrompt="1"/>
          </p:nvPr>
        </p:nvSpPr>
        <p:spPr>
          <a:xfrm>
            <a:off x="259200" y="4188335"/>
            <a:ext cx="4590000" cy="2088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1" name="Slide Number Placeholder 4">
            <a:extLst>
              <a:ext uri="{FF2B5EF4-FFF2-40B4-BE49-F238E27FC236}">
                <a16:creationId xmlns:a16="http://schemas.microsoft.com/office/drawing/2014/main" id="{B5C2C97D-E7EA-40EB-80F4-51815BBEEDFE}"/>
              </a:ext>
            </a:extLst>
          </p:cNvPr>
          <p:cNvSpPr>
            <a:spLocks noGrp="1"/>
          </p:cNvSpPr>
          <p:nvPr>
            <p:ph type="sldNum" sz="quarter" idx="4"/>
          </p:nvPr>
        </p:nvSpPr>
        <p:spPr>
          <a:xfrm>
            <a:off x="8766420" y="147600"/>
            <a:ext cx="687144"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2" name="Text Placeholder 4">
            <a:extLst>
              <a:ext uri="{FF2B5EF4-FFF2-40B4-BE49-F238E27FC236}">
                <a16:creationId xmlns:a16="http://schemas.microsoft.com/office/drawing/2014/main" id="{1F33B6E2-BB33-421C-9589-33800133C764}"/>
              </a:ext>
            </a:extLst>
          </p:cNvPr>
          <p:cNvSpPr>
            <a:spLocks noGrp="1"/>
          </p:cNvSpPr>
          <p:nvPr>
            <p:ph type="body" sz="quarter" idx="19"/>
          </p:nvPr>
        </p:nvSpPr>
        <p:spPr>
          <a:xfrm>
            <a:off x="456522"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2799703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2-up Graphic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2438" y="468000"/>
            <a:ext cx="8999245" cy="756000"/>
          </a:xfrm>
        </p:spPr>
        <p:txBody>
          <a:bodyPr/>
          <a:lstStyle>
            <a:lvl1pPr>
              <a:defRPr/>
            </a:lvl1pPr>
          </a:lstStyle>
          <a:p>
            <a:r>
              <a:rPr lang="en-GB" noProof="0" dirty="0"/>
              <a:t>Click to add slide title</a:t>
            </a:r>
            <a:endParaRPr lang="en-GB" dirty="0"/>
          </a:p>
        </p:txBody>
      </p:sp>
      <p:sp>
        <p:nvSpPr>
          <p:cNvPr id="4" name="TextPlaceholder1"/>
          <p:cNvSpPr>
            <a:spLocks noGrp="1"/>
          </p:cNvSpPr>
          <p:nvPr>
            <p:ph type="body" sz="quarter" idx="12" hasCustomPrompt="1"/>
          </p:nvPr>
        </p:nvSpPr>
        <p:spPr>
          <a:xfrm>
            <a:off x="452438" y="1366272"/>
            <a:ext cx="4248150" cy="4834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 </a:t>
            </a:r>
          </a:p>
          <a:p>
            <a:pPr lvl="1"/>
            <a:r>
              <a:rPr lang="en-GB" dirty="0"/>
              <a:t>Second level</a:t>
            </a:r>
          </a:p>
          <a:p>
            <a:pPr lvl="2"/>
            <a:r>
              <a:rPr lang="en-GB" dirty="0"/>
              <a:t>Third level</a:t>
            </a:r>
          </a:p>
          <a:p>
            <a:pPr lvl="3"/>
            <a:r>
              <a:rPr lang="en-GB" dirty="0"/>
              <a:t>Fourth level</a:t>
            </a:r>
          </a:p>
        </p:txBody>
      </p:sp>
      <p:sp>
        <p:nvSpPr>
          <p:cNvPr id="5" name="CaptionR"/>
          <p:cNvSpPr>
            <a:spLocks noGrp="1"/>
          </p:cNvSpPr>
          <p:nvPr>
            <p:ph type="body" sz="quarter" idx="15" hasCustomPrompt="1"/>
          </p:nvPr>
        </p:nvSpPr>
        <p:spPr>
          <a:xfrm>
            <a:off x="5209200" y="1366272"/>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6" name="ImageR"/>
          <p:cNvSpPr>
            <a:spLocks noGrp="1"/>
          </p:cNvSpPr>
          <p:nvPr>
            <p:ph type="pic" sz="quarter" idx="11" hasCustomPrompt="1"/>
          </p:nvPr>
        </p:nvSpPr>
        <p:spPr>
          <a:xfrm>
            <a:off x="5014800" y="1674000"/>
            <a:ext cx="4590000" cy="2088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9" name="CaptionR"/>
          <p:cNvSpPr>
            <a:spLocks noGrp="1"/>
          </p:cNvSpPr>
          <p:nvPr>
            <p:ph type="body" sz="quarter" idx="17" hasCustomPrompt="1"/>
          </p:nvPr>
        </p:nvSpPr>
        <p:spPr>
          <a:xfrm>
            <a:off x="5216603" y="3880876"/>
            <a:ext cx="423696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0" name="ImageR"/>
          <p:cNvSpPr>
            <a:spLocks noGrp="1"/>
          </p:cNvSpPr>
          <p:nvPr>
            <p:ph type="pic" sz="quarter" idx="18" hasCustomPrompt="1"/>
          </p:nvPr>
        </p:nvSpPr>
        <p:spPr>
          <a:xfrm>
            <a:off x="5014800" y="4184779"/>
            <a:ext cx="4590000" cy="2088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1" name="Slide Number Placeholder 4">
            <a:extLst>
              <a:ext uri="{FF2B5EF4-FFF2-40B4-BE49-F238E27FC236}">
                <a16:creationId xmlns:a16="http://schemas.microsoft.com/office/drawing/2014/main" id="{C6245D3D-F24F-43CF-9F1F-69F72780C878}"/>
              </a:ext>
            </a:extLst>
          </p:cNvPr>
          <p:cNvSpPr>
            <a:spLocks noGrp="1"/>
          </p:cNvSpPr>
          <p:nvPr>
            <p:ph type="sldNum" sz="quarter" idx="4"/>
          </p:nvPr>
        </p:nvSpPr>
        <p:spPr>
          <a:xfrm>
            <a:off x="8766420" y="147600"/>
            <a:ext cx="687144"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2" name="Text Placeholder 4">
            <a:extLst>
              <a:ext uri="{FF2B5EF4-FFF2-40B4-BE49-F238E27FC236}">
                <a16:creationId xmlns:a16="http://schemas.microsoft.com/office/drawing/2014/main" id="{DD8A905B-1780-434A-B724-1D8C4059B1EB}"/>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294226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L; figure and text 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2438" y="468000"/>
            <a:ext cx="8999245" cy="756000"/>
          </a:xfrm>
        </p:spPr>
        <p:txBody>
          <a:bodyPr/>
          <a:lstStyle>
            <a:lvl1pPr>
              <a:defRPr/>
            </a:lvl1pPr>
          </a:lstStyle>
          <a:p>
            <a:r>
              <a:rPr lang="en-GB" noProof="0" dirty="0"/>
              <a:t>Click to add slide title</a:t>
            </a:r>
            <a:endParaRPr lang="en-GB" dirty="0"/>
          </a:p>
        </p:txBody>
      </p:sp>
      <p:sp>
        <p:nvSpPr>
          <p:cNvPr id="4" name="TextPlaceholder1"/>
          <p:cNvSpPr>
            <a:spLocks noGrp="1"/>
          </p:cNvSpPr>
          <p:nvPr>
            <p:ph type="body" sz="quarter" idx="12" hasCustomPrompt="1"/>
          </p:nvPr>
        </p:nvSpPr>
        <p:spPr>
          <a:xfrm>
            <a:off x="452438" y="1366272"/>
            <a:ext cx="4248150" cy="4834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 </a:t>
            </a:r>
          </a:p>
          <a:p>
            <a:pPr lvl="1"/>
            <a:r>
              <a:rPr lang="en-GB" dirty="0"/>
              <a:t>Second level</a:t>
            </a:r>
          </a:p>
          <a:p>
            <a:pPr lvl="2"/>
            <a:r>
              <a:rPr lang="en-GB" dirty="0"/>
              <a:t>Third level</a:t>
            </a:r>
          </a:p>
          <a:p>
            <a:pPr lvl="3"/>
            <a:r>
              <a:rPr lang="en-GB" dirty="0"/>
              <a:t>Fourth level</a:t>
            </a:r>
          </a:p>
        </p:txBody>
      </p:sp>
      <p:sp>
        <p:nvSpPr>
          <p:cNvPr id="5" name="CaptionR"/>
          <p:cNvSpPr>
            <a:spLocks noGrp="1"/>
          </p:cNvSpPr>
          <p:nvPr>
            <p:ph type="body" sz="quarter" idx="15" hasCustomPrompt="1"/>
          </p:nvPr>
        </p:nvSpPr>
        <p:spPr>
          <a:xfrm>
            <a:off x="5209200" y="1366272"/>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6" name="ImageR"/>
          <p:cNvSpPr>
            <a:spLocks noGrp="1"/>
          </p:cNvSpPr>
          <p:nvPr>
            <p:ph type="pic" sz="quarter" idx="11" hasCustomPrompt="1"/>
          </p:nvPr>
        </p:nvSpPr>
        <p:spPr>
          <a:xfrm>
            <a:off x="5014800" y="1674000"/>
            <a:ext cx="4590000" cy="2088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1" name="Slide Number Placeholder 4">
            <a:extLst>
              <a:ext uri="{FF2B5EF4-FFF2-40B4-BE49-F238E27FC236}">
                <a16:creationId xmlns:a16="http://schemas.microsoft.com/office/drawing/2014/main" id="{C6245D3D-F24F-43CF-9F1F-69F72780C878}"/>
              </a:ext>
            </a:extLst>
          </p:cNvPr>
          <p:cNvSpPr>
            <a:spLocks noGrp="1"/>
          </p:cNvSpPr>
          <p:nvPr>
            <p:ph type="sldNum" sz="quarter" idx="4"/>
          </p:nvPr>
        </p:nvSpPr>
        <p:spPr>
          <a:xfrm>
            <a:off x="8766420" y="147600"/>
            <a:ext cx="687144"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2" name="Text Placeholder 4">
            <a:extLst>
              <a:ext uri="{FF2B5EF4-FFF2-40B4-BE49-F238E27FC236}">
                <a16:creationId xmlns:a16="http://schemas.microsoft.com/office/drawing/2014/main" id="{DD8A905B-1780-434A-B724-1D8C4059B1EB}"/>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4" name="TextPlaceholder1">
            <a:extLst>
              <a:ext uri="{FF2B5EF4-FFF2-40B4-BE49-F238E27FC236}">
                <a16:creationId xmlns:a16="http://schemas.microsoft.com/office/drawing/2014/main" id="{081159A2-3FA1-4A7D-A1FB-D8C2F70E897E}"/>
              </a:ext>
            </a:extLst>
          </p:cNvPr>
          <p:cNvSpPr>
            <a:spLocks noGrp="1"/>
          </p:cNvSpPr>
          <p:nvPr>
            <p:ph type="body" sz="quarter" idx="20" hasCustomPrompt="1"/>
          </p:nvPr>
        </p:nvSpPr>
        <p:spPr>
          <a:xfrm>
            <a:off x="5210217" y="3894364"/>
            <a:ext cx="4248150" cy="2306411"/>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 </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736383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figure L; text R">
    <p:spTree>
      <p:nvGrpSpPr>
        <p:cNvPr id="1" name=""/>
        <p:cNvGrpSpPr/>
        <p:nvPr/>
      </p:nvGrpSpPr>
      <p:grpSpPr>
        <a:xfrm>
          <a:off x="0" y="0"/>
          <a:ext cx="0" cy="0"/>
          <a:chOff x="0" y="0"/>
          <a:chExt cx="0" cy="0"/>
        </a:xfrm>
      </p:grpSpPr>
      <p:sp>
        <p:nvSpPr>
          <p:cNvPr id="8" name="TextPlaceholder2"/>
          <p:cNvSpPr>
            <a:spLocks noGrp="1"/>
          </p:cNvSpPr>
          <p:nvPr>
            <p:ph type="body" sz="quarter" idx="15" hasCustomPrompt="1"/>
          </p:nvPr>
        </p:nvSpPr>
        <p:spPr>
          <a:xfrm>
            <a:off x="5205413" y="1366271"/>
            <a:ext cx="4248150" cy="4834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13" name="Slide Number Placeholder 4">
            <a:extLst>
              <a:ext uri="{FF2B5EF4-FFF2-40B4-BE49-F238E27FC236}">
                <a16:creationId xmlns:a16="http://schemas.microsoft.com/office/drawing/2014/main" id="{AF2F61F4-48AA-4C7A-A93E-16CD89D1B66A}"/>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lgn="r">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stStyle>
          <a:p>
            <a:fld id="{E78626B2-E168-480E-BAE6-B60060C6AB83}" type="slidenum">
              <a:rPr lang="en-GB" smtClean="0"/>
              <a:pPr/>
              <a:t>‹#›</a:t>
            </a:fld>
            <a:endParaRPr lang="en-GB" dirty="0"/>
          </a:p>
        </p:txBody>
      </p:sp>
      <p:sp>
        <p:nvSpPr>
          <p:cNvPr id="14" name="Title 1">
            <a:extLst>
              <a:ext uri="{FF2B5EF4-FFF2-40B4-BE49-F238E27FC236}">
                <a16:creationId xmlns:a16="http://schemas.microsoft.com/office/drawing/2014/main" id="{21F5BAA4-F0E4-426A-9DF1-BA02DA52FAFD}"/>
              </a:ext>
            </a:extLst>
          </p:cNvPr>
          <p:cNvSpPr>
            <a:spLocks noGrp="1"/>
          </p:cNvSpPr>
          <p:nvPr>
            <p:ph type="title" hasCustomPrompt="1"/>
          </p:nvPr>
        </p:nvSpPr>
        <p:spPr>
          <a:xfrm>
            <a:off x="453600" y="468000"/>
            <a:ext cx="9000000" cy="756000"/>
          </a:xfrm>
          <a:prstGeom prst="rect">
            <a:avLst/>
          </a:prstGeom>
        </p:spPr>
        <p:txBody>
          <a:bodyPr vert="horz" lIns="0" tIns="45720" rIns="0" bIns="45720" rtlCol="0" anchor="ctr">
            <a:noAutofit/>
          </a:bodyPr>
          <a:lstStyle>
            <a:lvl1pPr>
              <a:defRPr lang="en-GB" noProof="0" dirty="0"/>
            </a:lvl1pPr>
          </a:lstStyle>
          <a:p>
            <a:pPr lvl="0"/>
            <a:r>
              <a:rPr lang="en-GB" noProof="0" dirty="0"/>
              <a:t>Click to add slide title</a:t>
            </a:r>
          </a:p>
        </p:txBody>
      </p:sp>
      <p:sp>
        <p:nvSpPr>
          <p:cNvPr id="9" name="Text Placeholder 4">
            <a:extLst>
              <a:ext uri="{FF2B5EF4-FFF2-40B4-BE49-F238E27FC236}">
                <a16:creationId xmlns:a16="http://schemas.microsoft.com/office/drawing/2014/main" id="{91D319E1-98C3-4087-B5A5-C27EC0A272EF}"/>
              </a:ext>
            </a:extLst>
          </p:cNvPr>
          <p:cNvSpPr>
            <a:spLocks noGrp="1"/>
          </p:cNvSpPr>
          <p:nvPr>
            <p:ph type="body" sz="quarter" idx="19"/>
          </p:nvPr>
        </p:nvSpPr>
        <p:spPr>
          <a:xfrm>
            <a:off x="452437"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0" name="CaptionR">
            <a:extLst>
              <a:ext uri="{FF2B5EF4-FFF2-40B4-BE49-F238E27FC236}">
                <a16:creationId xmlns:a16="http://schemas.microsoft.com/office/drawing/2014/main" id="{467071B0-B351-4A3C-A3C1-0B328605FFE8}"/>
              </a:ext>
            </a:extLst>
          </p:cNvPr>
          <p:cNvSpPr>
            <a:spLocks noGrp="1"/>
          </p:cNvSpPr>
          <p:nvPr>
            <p:ph type="body" sz="quarter" idx="17" hasCustomPrompt="1"/>
          </p:nvPr>
        </p:nvSpPr>
        <p:spPr>
          <a:xfrm>
            <a:off x="452438" y="3884432"/>
            <a:ext cx="4234084"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2" name="ImageR">
            <a:extLst>
              <a:ext uri="{FF2B5EF4-FFF2-40B4-BE49-F238E27FC236}">
                <a16:creationId xmlns:a16="http://schemas.microsoft.com/office/drawing/2014/main" id="{AE1A68BB-C13D-4EF2-9B60-A52ED496614C}"/>
              </a:ext>
            </a:extLst>
          </p:cNvPr>
          <p:cNvSpPr>
            <a:spLocks noGrp="1"/>
          </p:cNvSpPr>
          <p:nvPr>
            <p:ph type="pic" sz="quarter" idx="18" hasCustomPrompt="1"/>
          </p:nvPr>
        </p:nvSpPr>
        <p:spPr>
          <a:xfrm>
            <a:off x="259200" y="4188335"/>
            <a:ext cx="4590000" cy="2088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5" name="TextPlaceholder2">
            <a:extLst>
              <a:ext uri="{FF2B5EF4-FFF2-40B4-BE49-F238E27FC236}">
                <a16:creationId xmlns:a16="http://schemas.microsoft.com/office/drawing/2014/main" id="{CF5DC115-2BEF-48FF-94D8-35B17480D812}"/>
              </a:ext>
            </a:extLst>
          </p:cNvPr>
          <p:cNvSpPr>
            <a:spLocks noGrp="1"/>
          </p:cNvSpPr>
          <p:nvPr>
            <p:ph type="body" sz="quarter" idx="20" hasCustomPrompt="1"/>
          </p:nvPr>
        </p:nvSpPr>
        <p:spPr>
          <a:xfrm>
            <a:off x="452438" y="1366272"/>
            <a:ext cx="4248150" cy="2381136"/>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Tree>
    <p:extLst>
      <p:ext uri="{BB962C8B-B14F-4D97-AF65-F5344CB8AC3E}">
        <p14:creationId xmlns:p14="http://schemas.microsoft.com/office/powerpoint/2010/main" val="1154040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up Graphics +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2436" y="468000"/>
            <a:ext cx="9001127" cy="756000"/>
          </a:xfrm>
        </p:spPr>
        <p:txBody>
          <a:bodyPr lIns="0" rIns="0"/>
          <a:lstStyle>
            <a:lvl1pPr>
              <a:defRPr baseline="0"/>
            </a:lvl1pPr>
          </a:lstStyle>
          <a:p>
            <a:r>
              <a:rPr lang="en-GB" noProof="0" dirty="0"/>
              <a:t>Click to add slide title</a:t>
            </a:r>
            <a:endParaRPr lang="en-GB" dirty="0"/>
          </a:p>
        </p:txBody>
      </p:sp>
      <p:sp>
        <p:nvSpPr>
          <p:cNvPr id="5" name="CaptionR"/>
          <p:cNvSpPr>
            <a:spLocks noGrp="1"/>
          </p:cNvSpPr>
          <p:nvPr>
            <p:ph type="body" sz="quarter" idx="15" hasCustomPrompt="1"/>
          </p:nvPr>
        </p:nvSpPr>
        <p:spPr>
          <a:xfrm>
            <a:off x="452438" y="1366271"/>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6" name="ImageR"/>
          <p:cNvSpPr>
            <a:spLocks noGrp="1"/>
          </p:cNvSpPr>
          <p:nvPr>
            <p:ph type="pic" sz="quarter" idx="11" hasCustomPrompt="1"/>
          </p:nvPr>
        </p:nvSpPr>
        <p:spPr>
          <a:xfrm>
            <a:off x="259200" y="1666049"/>
            <a:ext cx="3114000" cy="3132000"/>
          </a:xfrm>
          <a:prstGeom prst="rect">
            <a:avLst/>
          </a:prstGeom>
        </p:spPr>
        <p:txBody>
          <a:bodyPr/>
          <a:lstStyle>
            <a:lvl1pPr>
              <a:lnSpc>
                <a:spcPct val="100000"/>
              </a:lnSpc>
              <a:spcAft>
                <a:spcPts val="800"/>
              </a:spcAft>
              <a:defRPr sz="1000" baseline="0"/>
            </a:lvl1pPr>
          </a:lstStyle>
          <a:p>
            <a:r>
              <a:rPr lang="en-GB" dirty="0"/>
              <a:t>Click on this bullet and press Ctrl+V to paste a chart. Click on the icon to insert an image from file</a:t>
            </a:r>
          </a:p>
        </p:txBody>
      </p:sp>
      <p:sp>
        <p:nvSpPr>
          <p:cNvPr id="9" name="CaptionR"/>
          <p:cNvSpPr>
            <a:spLocks noGrp="1"/>
          </p:cNvSpPr>
          <p:nvPr>
            <p:ph type="body" sz="quarter" idx="17" hasCustomPrompt="1"/>
          </p:nvPr>
        </p:nvSpPr>
        <p:spPr>
          <a:xfrm>
            <a:off x="3566926" y="1366272"/>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0" name="ImageR"/>
          <p:cNvSpPr>
            <a:spLocks noGrp="1"/>
          </p:cNvSpPr>
          <p:nvPr>
            <p:ph type="pic" sz="quarter" idx="18" hasCustomPrompt="1"/>
          </p:nvPr>
        </p:nvSpPr>
        <p:spPr>
          <a:xfrm>
            <a:off x="3390522" y="1666049"/>
            <a:ext cx="3114000" cy="3132000"/>
          </a:xfrm>
          <a:prstGeom prst="rect">
            <a:avLst/>
          </a:prstGeom>
        </p:spPr>
        <p:txBody>
          <a:bodyPr/>
          <a:lstStyle>
            <a:lvl1pPr>
              <a:lnSpc>
                <a:spcPct val="100000"/>
              </a:lnSpc>
              <a:spcAft>
                <a:spcPts val="800"/>
              </a:spcAft>
              <a:defRPr sz="1000" baseline="0"/>
            </a:lvl1pPr>
          </a:lstStyle>
          <a:p>
            <a:r>
              <a:rPr lang="en-GB" dirty="0"/>
              <a:t>Click on this bullet and press Ctrl+V to paste a chart. Click on the icon to insert an image from file</a:t>
            </a:r>
          </a:p>
        </p:txBody>
      </p:sp>
      <p:sp>
        <p:nvSpPr>
          <p:cNvPr id="11" name="CaptionR"/>
          <p:cNvSpPr>
            <a:spLocks noGrp="1"/>
          </p:cNvSpPr>
          <p:nvPr>
            <p:ph type="body" sz="quarter" idx="19" hasCustomPrompt="1"/>
          </p:nvPr>
        </p:nvSpPr>
        <p:spPr>
          <a:xfrm>
            <a:off x="6681414" y="1366272"/>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2" name="ImageR"/>
          <p:cNvSpPr>
            <a:spLocks noGrp="1"/>
          </p:cNvSpPr>
          <p:nvPr>
            <p:ph type="pic" sz="quarter" idx="20" hasCustomPrompt="1"/>
          </p:nvPr>
        </p:nvSpPr>
        <p:spPr>
          <a:xfrm>
            <a:off x="6516189" y="1666049"/>
            <a:ext cx="3114000" cy="3132000"/>
          </a:xfrm>
          <a:prstGeom prst="rect">
            <a:avLst/>
          </a:prstGeom>
        </p:spPr>
        <p:txBody>
          <a:bodyPr/>
          <a:lstStyle>
            <a:lvl1pPr>
              <a:lnSpc>
                <a:spcPct val="100000"/>
              </a:lnSpc>
              <a:spcAft>
                <a:spcPts val="800"/>
              </a:spcAft>
              <a:defRPr sz="1000" baseline="0"/>
            </a:lvl1pPr>
          </a:lstStyle>
          <a:p>
            <a:r>
              <a:rPr lang="en-GB" dirty="0"/>
              <a:t>Click on this bullet and press Ctrl+V to paste a chart. Click on the icon to insert an image from file</a:t>
            </a:r>
          </a:p>
        </p:txBody>
      </p:sp>
      <p:sp>
        <p:nvSpPr>
          <p:cNvPr id="13" name="TextPlaceholder1"/>
          <p:cNvSpPr>
            <a:spLocks noGrp="1"/>
          </p:cNvSpPr>
          <p:nvPr>
            <p:ph type="body" sz="quarter" idx="12" hasCustomPrompt="1"/>
          </p:nvPr>
        </p:nvSpPr>
        <p:spPr>
          <a:xfrm>
            <a:off x="452437" y="4874408"/>
            <a:ext cx="4248151" cy="1332000"/>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Font typeface="Wingdings" panose="05000000000000000000" pitchFamily="2" charset="2"/>
              <a:buChar char="§"/>
              <a:defRPr/>
            </a:lvl2pPr>
            <a:lvl3pPr marL="541338" indent="-185738">
              <a:lnSpc>
                <a:spcPct val="100000"/>
              </a:lnSpc>
              <a:spcAft>
                <a:spcPts val="800"/>
              </a:spcAft>
              <a:buSzPct val="60000"/>
              <a:buFont typeface="Franklin Gothic Book" panose="020B0503020102020204" pitchFamily="34" charset="0"/>
              <a:buChar char="―"/>
              <a:defRPr/>
            </a:lvl3pPr>
            <a:lvl4pPr marL="719138" indent="-177800">
              <a:lnSpc>
                <a:spcPct val="100000"/>
              </a:lnSpc>
              <a:spcAft>
                <a:spcPts val="800"/>
              </a:spcAft>
              <a:buSzPct val="100000"/>
              <a:buFont typeface="Arial" panose="020B0604020202020204" pitchFamily="34" charset="0"/>
              <a:buChar char="•"/>
              <a:defRPr/>
            </a:lvl4pPr>
            <a:lvl5pPr marL="719138" indent="0">
              <a:buNone/>
              <a:defRPr/>
            </a:lvl5pPr>
          </a:lstStyle>
          <a:p>
            <a:pPr lvl="0"/>
            <a:r>
              <a:rPr lang="en-GB" dirty="0"/>
              <a:t>Click to add text </a:t>
            </a:r>
          </a:p>
          <a:p>
            <a:pPr lvl="1"/>
            <a:r>
              <a:rPr lang="en-GB" dirty="0"/>
              <a:t>Second level</a:t>
            </a:r>
          </a:p>
          <a:p>
            <a:pPr lvl="2"/>
            <a:r>
              <a:rPr lang="en-GB" dirty="0"/>
              <a:t>Third level</a:t>
            </a:r>
          </a:p>
          <a:p>
            <a:pPr lvl="3"/>
            <a:r>
              <a:rPr lang="en-GB" dirty="0"/>
              <a:t>Fourth level</a:t>
            </a:r>
          </a:p>
        </p:txBody>
      </p:sp>
      <p:sp>
        <p:nvSpPr>
          <p:cNvPr id="14" name="TextPlaceholder2"/>
          <p:cNvSpPr>
            <a:spLocks noGrp="1"/>
          </p:cNvSpPr>
          <p:nvPr>
            <p:ph type="body" sz="quarter" idx="21" hasCustomPrompt="1"/>
          </p:nvPr>
        </p:nvSpPr>
        <p:spPr>
          <a:xfrm>
            <a:off x="5205413" y="4874408"/>
            <a:ext cx="4247516" cy="1332000"/>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Font typeface="Wingdings" panose="05000000000000000000" pitchFamily="2" charset="2"/>
              <a:buChar char="§"/>
              <a:defRPr/>
            </a:lvl2pPr>
            <a:lvl3pPr marL="541338" indent="-185738">
              <a:lnSpc>
                <a:spcPct val="100000"/>
              </a:lnSpc>
              <a:spcAft>
                <a:spcPts val="800"/>
              </a:spcAft>
              <a:buSzPct val="80000"/>
              <a:buFont typeface="Franklin Gothic Book" panose="020B0503020102020204" pitchFamily="34" charset="0"/>
              <a:buChar char="―"/>
              <a:defRPr/>
            </a:lvl3pPr>
            <a:lvl4pPr marL="719138" indent="-177800">
              <a:lnSpc>
                <a:spcPct val="100000"/>
              </a:lnSpc>
              <a:spcAft>
                <a:spcPts val="800"/>
              </a:spcAft>
              <a:buSzPct val="100000"/>
              <a:buFont typeface="Arial" panose="020B0604020202020204" pitchFamily="34" charset="0"/>
              <a:buChar char="•"/>
              <a:defRPr/>
            </a:lvl4pPr>
            <a:lvl5pPr marL="719138" indent="0">
              <a:buNone/>
              <a:defRPr/>
            </a:lvl5pPr>
          </a:lstStyle>
          <a:p>
            <a:pPr lvl="0"/>
            <a:r>
              <a:rPr lang="en-GB" dirty="0"/>
              <a:t>Click to add text </a:t>
            </a:r>
          </a:p>
          <a:p>
            <a:pPr lvl="1"/>
            <a:r>
              <a:rPr lang="en-GB" dirty="0"/>
              <a:t>Second level</a:t>
            </a:r>
          </a:p>
          <a:p>
            <a:pPr lvl="2"/>
            <a:r>
              <a:rPr lang="en-GB" dirty="0"/>
              <a:t>Third level</a:t>
            </a:r>
          </a:p>
          <a:p>
            <a:pPr lvl="3"/>
            <a:r>
              <a:rPr lang="en-GB" dirty="0"/>
              <a:t>Fourth level</a:t>
            </a:r>
          </a:p>
        </p:txBody>
      </p:sp>
      <p:sp>
        <p:nvSpPr>
          <p:cNvPr id="15" name="Slide Number Placeholder 4">
            <a:extLst>
              <a:ext uri="{FF2B5EF4-FFF2-40B4-BE49-F238E27FC236}">
                <a16:creationId xmlns:a16="http://schemas.microsoft.com/office/drawing/2014/main" id="{E2526B6D-987F-46C6-BB46-A4C008637043}"/>
              </a:ext>
            </a:extLst>
          </p:cNvPr>
          <p:cNvSpPr>
            <a:spLocks noGrp="1"/>
          </p:cNvSpPr>
          <p:nvPr>
            <p:ph type="sldNum" sz="quarter" idx="4"/>
          </p:nvPr>
        </p:nvSpPr>
        <p:spPr>
          <a:xfrm>
            <a:off x="8766419" y="147600"/>
            <a:ext cx="686509"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8" name="Text Placeholder 4">
            <a:extLst>
              <a:ext uri="{FF2B5EF4-FFF2-40B4-BE49-F238E27FC236}">
                <a16:creationId xmlns:a16="http://schemas.microsoft.com/office/drawing/2014/main" id="{484BBAE5-7143-4C1D-894A-54371AEBF2F4}"/>
              </a:ext>
            </a:extLst>
          </p:cNvPr>
          <p:cNvSpPr>
            <a:spLocks noGrp="1"/>
          </p:cNvSpPr>
          <p:nvPr>
            <p:ph type="body" sz="quarter" idx="24"/>
          </p:nvPr>
        </p:nvSpPr>
        <p:spPr>
          <a:xfrm>
            <a:off x="452436"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17896651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up Graphics">
    <p:spTree>
      <p:nvGrpSpPr>
        <p:cNvPr id="1" name=""/>
        <p:cNvGrpSpPr/>
        <p:nvPr/>
      </p:nvGrpSpPr>
      <p:grpSpPr>
        <a:xfrm>
          <a:off x="0" y="0"/>
          <a:ext cx="0" cy="0"/>
          <a:chOff x="0" y="0"/>
          <a:chExt cx="0" cy="0"/>
        </a:xfrm>
      </p:grpSpPr>
      <p:sp>
        <p:nvSpPr>
          <p:cNvPr id="16" name="ImageR"/>
          <p:cNvSpPr>
            <a:spLocks noGrp="1"/>
          </p:cNvSpPr>
          <p:nvPr>
            <p:ph type="pic" sz="quarter" idx="11" hasCustomPrompt="1"/>
          </p:nvPr>
        </p:nvSpPr>
        <p:spPr>
          <a:xfrm>
            <a:off x="5014800" y="1666049"/>
            <a:ext cx="4590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8" name="ImageL"/>
          <p:cNvSpPr>
            <a:spLocks noGrp="1"/>
          </p:cNvSpPr>
          <p:nvPr>
            <p:ph type="pic" sz="quarter" idx="17" hasCustomPrompt="1"/>
          </p:nvPr>
        </p:nvSpPr>
        <p:spPr>
          <a:xfrm>
            <a:off x="259200" y="1666049"/>
            <a:ext cx="4590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22" name="ImageR"/>
          <p:cNvSpPr>
            <a:spLocks noGrp="1"/>
          </p:cNvSpPr>
          <p:nvPr>
            <p:ph type="pic" sz="quarter" idx="20" hasCustomPrompt="1"/>
          </p:nvPr>
        </p:nvSpPr>
        <p:spPr>
          <a:xfrm>
            <a:off x="5014800" y="4186951"/>
            <a:ext cx="4590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24" name="ImageL"/>
          <p:cNvSpPr>
            <a:spLocks noGrp="1"/>
          </p:cNvSpPr>
          <p:nvPr>
            <p:ph type="pic" sz="quarter" idx="22" hasCustomPrompt="1"/>
          </p:nvPr>
        </p:nvSpPr>
        <p:spPr>
          <a:xfrm>
            <a:off x="259200" y="4189096"/>
            <a:ext cx="4590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26" name="TextPlaceholder4">
            <a:extLst>
              <a:ext uri="{FF2B5EF4-FFF2-40B4-BE49-F238E27FC236}">
                <a16:creationId xmlns:a16="http://schemas.microsoft.com/office/drawing/2014/main" id="{D0475E41-7A42-4D40-8EA4-5F6B7C4F9B09}"/>
              </a:ext>
            </a:extLst>
          </p:cNvPr>
          <p:cNvSpPr>
            <a:spLocks noGrp="1"/>
          </p:cNvSpPr>
          <p:nvPr>
            <p:ph type="body" sz="quarter" idx="27" hasCustomPrompt="1"/>
          </p:nvPr>
        </p:nvSpPr>
        <p:spPr>
          <a:xfrm>
            <a:off x="458329" y="3868680"/>
            <a:ext cx="4242259"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7" name="TextPlaceholder5">
            <a:extLst>
              <a:ext uri="{FF2B5EF4-FFF2-40B4-BE49-F238E27FC236}">
                <a16:creationId xmlns:a16="http://schemas.microsoft.com/office/drawing/2014/main" id="{420A243B-2C17-4A5F-8C83-E55098FCFEE6}"/>
              </a:ext>
            </a:extLst>
          </p:cNvPr>
          <p:cNvSpPr>
            <a:spLocks noGrp="1"/>
          </p:cNvSpPr>
          <p:nvPr>
            <p:ph type="body" sz="quarter" idx="28" hasCustomPrompt="1"/>
          </p:nvPr>
        </p:nvSpPr>
        <p:spPr>
          <a:xfrm>
            <a:off x="5215723" y="3868680"/>
            <a:ext cx="4237839"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5" name="Text Placeholder 4">
            <a:extLst>
              <a:ext uri="{FF2B5EF4-FFF2-40B4-BE49-F238E27FC236}">
                <a16:creationId xmlns:a16="http://schemas.microsoft.com/office/drawing/2014/main" id="{C0313428-4301-4EE9-BC11-78F0D92A27A3}"/>
              </a:ext>
            </a:extLst>
          </p:cNvPr>
          <p:cNvSpPr>
            <a:spLocks noGrp="1"/>
          </p:cNvSpPr>
          <p:nvPr>
            <p:ph type="body" sz="quarter" idx="19"/>
          </p:nvPr>
        </p:nvSpPr>
        <p:spPr>
          <a:xfrm>
            <a:off x="45832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3" name="Title 1">
            <a:extLst>
              <a:ext uri="{FF2B5EF4-FFF2-40B4-BE49-F238E27FC236}">
                <a16:creationId xmlns:a16="http://schemas.microsoft.com/office/drawing/2014/main" id="{1847CE2E-4DE2-4848-BB24-D801973EDD6C}"/>
              </a:ext>
            </a:extLst>
          </p:cNvPr>
          <p:cNvSpPr>
            <a:spLocks noGrp="1"/>
          </p:cNvSpPr>
          <p:nvPr>
            <p:ph type="title" hasCustomPrompt="1"/>
          </p:nvPr>
        </p:nvSpPr>
        <p:spPr>
          <a:xfrm>
            <a:off x="452436" y="468000"/>
            <a:ext cx="9001127" cy="756000"/>
          </a:xfrm>
        </p:spPr>
        <p:txBody>
          <a:bodyPr lIns="0" rIns="0"/>
          <a:lstStyle>
            <a:lvl1pPr>
              <a:defRPr baseline="0"/>
            </a:lvl1pPr>
          </a:lstStyle>
          <a:p>
            <a:r>
              <a:rPr lang="en-GB" noProof="0" dirty="0"/>
              <a:t>Click to add slide title</a:t>
            </a:r>
            <a:endParaRPr lang="en-GB" dirty="0"/>
          </a:p>
        </p:txBody>
      </p:sp>
      <p:sp>
        <p:nvSpPr>
          <p:cNvPr id="17" name="Slide Number Placeholder 4">
            <a:extLst>
              <a:ext uri="{FF2B5EF4-FFF2-40B4-BE49-F238E27FC236}">
                <a16:creationId xmlns:a16="http://schemas.microsoft.com/office/drawing/2014/main" id="{1F14E3F8-A329-4A68-8D4F-8ADB3035EC3C}"/>
              </a:ext>
            </a:extLst>
          </p:cNvPr>
          <p:cNvSpPr>
            <a:spLocks noGrp="1"/>
          </p:cNvSpPr>
          <p:nvPr>
            <p:ph type="sldNum" sz="quarter" idx="4"/>
          </p:nvPr>
        </p:nvSpPr>
        <p:spPr>
          <a:xfrm>
            <a:off x="8766419" y="147600"/>
            <a:ext cx="686509"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21" name="CaptionR">
            <a:extLst>
              <a:ext uri="{FF2B5EF4-FFF2-40B4-BE49-F238E27FC236}">
                <a16:creationId xmlns:a16="http://schemas.microsoft.com/office/drawing/2014/main" id="{52A6A37F-FF83-405C-B656-76E1FEE86D1F}"/>
              </a:ext>
            </a:extLst>
          </p:cNvPr>
          <p:cNvSpPr>
            <a:spLocks noGrp="1"/>
          </p:cNvSpPr>
          <p:nvPr>
            <p:ph type="body" sz="quarter" idx="15" hasCustomPrompt="1"/>
          </p:nvPr>
        </p:nvSpPr>
        <p:spPr>
          <a:xfrm>
            <a:off x="5209200" y="1366272"/>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3" name="CaptionR">
            <a:extLst>
              <a:ext uri="{FF2B5EF4-FFF2-40B4-BE49-F238E27FC236}">
                <a16:creationId xmlns:a16="http://schemas.microsoft.com/office/drawing/2014/main" id="{B27DB86C-1969-4D74-9C95-6D3186F7A70D}"/>
              </a:ext>
            </a:extLst>
          </p:cNvPr>
          <p:cNvSpPr>
            <a:spLocks noGrp="1"/>
          </p:cNvSpPr>
          <p:nvPr>
            <p:ph type="body" sz="quarter" idx="29" hasCustomPrompt="1"/>
          </p:nvPr>
        </p:nvSpPr>
        <p:spPr>
          <a:xfrm>
            <a:off x="452438" y="1366271"/>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Tree>
    <p:extLst>
      <p:ext uri="{BB962C8B-B14F-4D97-AF65-F5344CB8AC3E}">
        <p14:creationId xmlns:p14="http://schemas.microsoft.com/office/powerpoint/2010/main" val="1843914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up Graphics 2x3">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1"/>
            </p:custDataLst>
            <p:extLst>
              <p:ext uri="{D42A27DB-BD31-4B8C-83A1-F6EECF244321}">
                <p14:modId xmlns:p14="http://schemas.microsoft.com/office/powerpoint/2010/main" val="312155634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18" name="Object 17"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hasCustomPrompt="1"/>
          </p:nvPr>
        </p:nvSpPr>
        <p:spPr>
          <a:xfrm>
            <a:off x="453668" y="468000"/>
            <a:ext cx="8999895" cy="756000"/>
          </a:xfrm>
        </p:spPr>
        <p:txBody>
          <a:bodyPr/>
          <a:lstStyle>
            <a:lvl1pPr>
              <a:defRPr/>
            </a:lvl1pPr>
          </a:lstStyle>
          <a:p>
            <a:r>
              <a:rPr lang="en-GB" noProof="0" dirty="0"/>
              <a:t>Click to add slide title</a:t>
            </a:r>
            <a:endParaRPr lang="en-GB" dirty="0"/>
          </a:p>
        </p:txBody>
      </p:sp>
      <p:sp>
        <p:nvSpPr>
          <p:cNvPr id="5" name="ImageR"/>
          <p:cNvSpPr>
            <a:spLocks noGrp="1"/>
          </p:cNvSpPr>
          <p:nvPr>
            <p:ph type="pic" sz="quarter" idx="11" hasCustomPrompt="1"/>
          </p:nvPr>
        </p:nvSpPr>
        <p:spPr>
          <a:xfrm>
            <a:off x="5007600" y="1671902"/>
            <a:ext cx="4590000" cy="129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7" name="ImageL"/>
          <p:cNvSpPr>
            <a:spLocks noGrp="1"/>
          </p:cNvSpPr>
          <p:nvPr>
            <p:ph type="pic" sz="quarter" idx="17" hasCustomPrompt="1"/>
          </p:nvPr>
        </p:nvSpPr>
        <p:spPr>
          <a:xfrm>
            <a:off x="259200" y="1671902"/>
            <a:ext cx="4590000" cy="129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0" name="ImageR"/>
          <p:cNvSpPr>
            <a:spLocks noGrp="1"/>
          </p:cNvSpPr>
          <p:nvPr>
            <p:ph type="pic" sz="quarter" idx="20" hasCustomPrompt="1"/>
          </p:nvPr>
        </p:nvSpPr>
        <p:spPr>
          <a:xfrm>
            <a:off x="5007600" y="3324115"/>
            <a:ext cx="4590000" cy="129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2" name="ImageL"/>
          <p:cNvSpPr>
            <a:spLocks noGrp="1"/>
          </p:cNvSpPr>
          <p:nvPr>
            <p:ph type="pic" sz="quarter" idx="22" hasCustomPrompt="1"/>
          </p:nvPr>
        </p:nvSpPr>
        <p:spPr>
          <a:xfrm>
            <a:off x="259200" y="3325784"/>
            <a:ext cx="4590000" cy="129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4" name="ImageR"/>
          <p:cNvSpPr>
            <a:spLocks noGrp="1"/>
          </p:cNvSpPr>
          <p:nvPr>
            <p:ph type="pic" sz="quarter" idx="24" hasCustomPrompt="1"/>
          </p:nvPr>
        </p:nvSpPr>
        <p:spPr>
          <a:xfrm>
            <a:off x="5007600" y="4976327"/>
            <a:ext cx="4590000" cy="129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6" name="ImageL"/>
          <p:cNvSpPr>
            <a:spLocks noGrp="1"/>
          </p:cNvSpPr>
          <p:nvPr>
            <p:ph type="pic" sz="quarter" idx="26" hasCustomPrompt="1"/>
          </p:nvPr>
        </p:nvSpPr>
        <p:spPr>
          <a:xfrm>
            <a:off x="259200" y="4979665"/>
            <a:ext cx="4590000" cy="129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9" name="Slide Number Placeholder 4">
            <a:extLst>
              <a:ext uri="{FF2B5EF4-FFF2-40B4-BE49-F238E27FC236}">
                <a16:creationId xmlns:a16="http://schemas.microsoft.com/office/drawing/2014/main" id="{5C5E819C-F492-4822-B5A8-5F6D3966910F}"/>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graphicFrame>
        <p:nvGraphicFramePr>
          <p:cNvPr id="20" name="Object 19" hidden="1">
            <a:extLst>
              <a:ext uri="{FF2B5EF4-FFF2-40B4-BE49-F238E27FC236}">
                <a16:creationId xmlns:a16="http://schemas.microsoft.com/office/drawing/2014/main" id="{B387F825-A095-4532-9A5F-669B5421C0EB}"/>
              </a:ext>
            </a:extLst>
          </p:cNvPr>
          <p:cNvGraphicFramePr>
            <a:graphicFrameLocks noChangeAspect="1"/>
          </p:cNvGraphicFramePr>
          <p:nvPr userDrawn="1">
            <p:custDataLst>
              <p:tags r:id="rId2"/>
            </p:custDataLst>
            <p:extLst>
              <p:ext uri="{D42A27DB-BD31-4B8C-83A1-F6EECF244321}">
                <p14:modId xmlns:p14="http://schemas.microsoft.com/office/powerpoint/2010/main" val="42728094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20" name="Object 19" hidden="1">
                        <a:extLst>
                          <a:ext uri="{FF2B5EF4-FFF2-40B4-BE49-F238E27FC236}">
                            <a16:creationId xmlns:a16="http://schemas.microsoft.com/office/drawing/2014/main" id="{B387F825-A095-4532-9A5F-669B5421C0EB}"/>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extPlaceholder4">
            <a:extLst>
              <a:ext uri="{FF2B5EF4-FFF2-40B4-BE49-F238E27FC236}">
                <a16:creationId xmlns:a16="http://schemas.microsoft.com/office/drawing/2014/main" id="{48C2B801-2D19-4E68-ACBB-4AA8C3DB61A8}"/>
              </a:ext>
            </a:extLst>
          </p:cNvPr>
          <p:cNvSpPr>
            <a:spLocks noGrp="1"/>
          </p:cNvSpPr>
          <p:nvPr>
            <p:ph type="body" sz="quarter" idx="30" hasCustomPrompt="1"/>
          </p:nvPr>
        </p:nvSpPr>
        <p:spPr>
          <a:xfrm>
            <a:off x="452437" y="1366272"/>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4" name="TextPlaceholder5">
            <a:extLst>
              <a:ext uri="{FF2B5EF4-FFF2-40B4-BE49-F238E27FC236}">
                <a16:creationId xmlns:a16="http://schemas.microsoft.com/office/drawing/2014/main" id="{EFB362A3-1E35-4EDA-8FF1-E33ABF9BDBDC}"/>
              </a:ext>
            </a:extLst>
          </p:cNvPr>
          <p:cNvSpPr>
            <a:spLocks noGrp="1"/>
          </p:cNvSpPr>
          <p:nvPr>
            <p:ph type="body" sz="quarter" idx="31" hasCustomPrompt="1"/>
          </p:nvPr>
        </p:nvSpPr>
        <p:spPr>
          <a:xfrm>
            <a:off x="5216240" y="1366272"/>
            <a:ext cx="4237323"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5" name="TextPlaceholder4">
            <a:extLst>
              <a:ext uri="{FF2B5EF4-FFF2-40B4-BE49-F238E27FC236}">
                <a16:creationId xmlns:a16="http://schemas.microsoft.com/office/drawing/2014/main" id="{2D1C6B86-72AD-4D08-B5F9-5ECF3A124F88}"/>
              </a:ext>
            </a:extLst>
          </p:cNvPr>
          <p:cNvSpPr>
            <a:spLocks noGrp="1"/>
          </p:cNvSpPr>
          <p:nvPr>
            <p:ph type="body" sz="quarter" idx="27" hasCustomPrompt="1"/>
          </p:nvPr>
        </p:nvSpPr>
        <p:spPr>
          <a:xfrm>
            <a:off x="450582" y="3017095"/>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6" name="TextPlaceholder5">
            <a:extLst>
              <a:ext uri="{FF2B5EF4-FFF2-40B4-BE49-F238E27FC236}">
                <a16:creationId xmlns:a16="http://schemas.microsoft.com/office/drawing/2014/main" id="{08A5621F-297F-496F-8396-E467BC791E90}"/>
              </a:ext>
            </a:extLst>
          </p:cNvPr>
          <p:cNvSpPr>
            <a:spLocks noGrp="1"/>
          </p:cNvSpPr>
          <p:nvPr>
            <p:ph type="body" sz="quarter" idx="32" hasCustomPrompt="1"/>
          </p:nvPr>
        </p:nvSpPr>
        <p:spPr>
          <a:xfrm>
            <a:off x="5222337" y="3017095"/>
            <a:ext cx="4231226"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7" name="TextPlaceholder4">
            <a:extLst>
              <a:ext uri="{FF2B5EF4-FFF2-40B4-BE49-F238E27FC236}">
                <a16:creationId xmlns:a16="http://schemas.microsoft.com/office/drawing/2014/main" id="{0CC5E047-CF83-4FAD-8B7D-46151A9352DC}"/>
              </a:ext>
            </a:extLst>
          </p:cNvPr>
          <p:cNvSpPr>
            <a:spLocks noGrp="1"/>
          </p:cNvSpPr>
          <p:nvPr>
            <p:ph type="body" sz="quarter" idx="33" hasCustomPrompt="1"/>
          </p:nvPr>
        </p:nvSpPr>
        <p:spPr>
          <a:xfrm>
            <a:off x="457813" y="4666594"/>
            <a:ext cx="4242776"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8" name="TextPlaceholder5">
            <a:extLst>
              <a:ext uri="{FF2B5EF4-FFF2-40B4-BE49-F238E27FC236}">
                <a16:creationId xmlns:a16="http://schemas.microsoft.com/office/drawing/2014/main" id="{E0FDECE7-29A0-4D4B-BF39-B96127C82DD0}"/>
              </a:ext>
            </a:extLst>
          </p:cNvPr>
          <p:cNvSpPr>
            <a:spLocks noGrp="1"/>
          </p:cNvSpPr>
          <p:nvPr>
            <p:ph type="body" sz="quarter" idx="34" hasCustomPrompt="1"/>
          </p:nvPr>
        </p:nvSpPr>
        <p:spPr>
          <a:xfrm>
            <a:off x="5216240" y="4666594"/>
            <a:ext cx="4237323"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9" name="Text Placeholder 4">
            <a:extLst>
              <a:ext uri="{FF2B5EF4-FFF2-40B4-BE49-F238E27FC236}">
                <a16:creationId xmlns:a16="http://schemas.microsoft.com/office/drawing/2014/main" id="{71B19297-926F-4789-B6E9-9C9457F44EC6}"/>
              </a:ext>
            </a:extLst>
          </p:cNvPr>
          <p:cNvSpPr>
            <a:spLocks noGrp="1"/>
          </p:cNvSpPr>
          <p:nvPr>
            <p:ph type="body" sz="quarter" idx="19"/>
          </p:nvPr>
        </p:nvSpPr>
        <p:spPr>
          <a:xfrm>
            <a:off x="45366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488100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03F0167E-493B-489A-95E1-07C49F29C9C4}"/>
              </a:ext>
            </a:extLst>
          </p:cNvPr>
          <p:cNvSpPr>
            <a:spLocks noGrp="1"/>
          </p:cNvSpPr>
          <p:nvPr>
            <p:ph type="body" sz="quarter" idx="19"/>
          </p:nvPr>
        </p:nvSpPr>
        <p:spPr>
          <a:xfrm>
            <a:off x="453673" y="6275388"/>
            <a:ext cx="6300787" cy="504001"/>
          </a:xfrm>
          <a:prstGeom prst="rect">
            <a:avLst/>
          </a:prstGeom>
        </p:spPr>
        <p:txBody>
          <a:bodyPr lIns="0" rIns="0"/>
          <a:lstStyle>
            <a:lvl1pPr marL="92075" indent="-92075">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1" name="TextPlaceholder1"/>
          <p:cNvSpPr>
            <a:spLocks noGrp="1"/>
          </p:cNvSpPr>
          <p:nvPr>
            <p:ph type="body" sz="quarter" idx="12" hasCustomPrompt="1"/>
          </p:nvPr>
        </p:nvSpPr>
        <p:spPr>
          <a:xfrm>
            <a:off x="453673" y="1366271"/>
            <a:ext cx="8999889" cy="4834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Slide Number Placeholder 4">
            <a:extLst>
              <a:ext uri="{FF2B5EF4-FFF2-40B4-BE49-F238E27FC236}">
                <a16:creationId xmlns:a16="http://schemas.microsoft.com/office/drawing/2014/main" id="{363A9C88-25E2-4A40-B105-6360CA98A400}"/>
              </a:ext>
            </a:extLst>
          </p:cNvPr>
          <p:cNvSpPr>
            <a:spLocks noGrp="1"/>
          </p:cNvSpPr>
          <p:nvPr>
            <p:ph type="sldNum" sz="quarter" idx="4"/>
          </p:nvPr>
        </p:nvSpPr>
        <p:spPr>
          <a:xfrm>
            <a:off x="8860686" y="147600"/>
            <a:ext cx="592878" cy="288000"/>
          </a:xfrm>
          <a:prstGeom prst="rect">
            <a:avLst/>
          </a:prstGeom>
        </p:spPr>
        <p:txBody>
          <a:bodyPr vert="horz" wrap="none" lIns="0" tIns="45720" rIns="0" bIns="45720" rtlCol="0" anchor="ctr"/>
          <a:lstStyle>
            <a:lvl1pPr algn="r">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stStyle>
          <a:p>
            <a:fld id="{E78626B2-E168-480E-BAE6-B60060C6AB83}" type="slidenum">
              <a:rPr lang="en-GB" smtClean="0"/>
              <a:pPr/>
              <a:t>‹#›</a:t>
            </a:fld>
            <a:endParaRPr lang="en-GB" dirty="0"/>
          </a:p>
        </p:txBody>
      </p:sp>
      <p:sp>
        <p:nvSpPr>
          <p:cNvPr id="9" name="Title 1">
            <a:extLst>
              <a:ext uri="{FF2B5EF4-FFF2-40B4-BE49-F238E27FC236}">
                <a16:creationId xmlns:a16="http://schemas.microsoft.com/office/drawing/2014/main" id="{A408951A-F2F8-4657-BD13-A84E0DC79F57}"/>
              </a:ext>
            </a:extLst>
          </p:cNvPr>
          <p:cNvSpPr>
            <a:spLocks noGrp="1"/>
          </p:cNvSpPr>
          <p:nvPr>
            <p:ph type="title" hasCustomPrompt="1"/>
          </p:nvPr>
        </p:nvSpPr>
        <p:spPr>
          <a:xfrm>
            <a:off x="453674" y="468000"/>
            <a:ext cx="8999889"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Tree>
    <p:extLst>
      <p:ext uri="{BB962C8B-B14F-4D97-AF65-F5344CB8AC3E}">
        <p14:creationId xmlns:p14="http://schemas.microsoft.com/office/powerpoint/2010/main" val="24620776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up Graphics 3x2">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1"/>
            </p:custDataLst>
            <p:extLst>
              <p:ext uri="{D42A27DB-BD31-4B8C-83A1-F6EECF244321}">
                <p14:modId xmlns:p14="http://schemas.microsoft.com/office/powerpoint/2010/main" val="242503146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1" name="Object 10"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5" name="ImageR"/>
          <p:cNvSpPr>
            <a:spLocks noGrp="1"/>
          </p:cNvSpPr>
          <p:nvPr>
            <p:ph type="pic" sz="quarter" idx="11" hasCustomPrompt="1"/>
          </p:nvPr>
        </p:nvSpPr>
        <p:spPr>
          <a:xfrm>
            <a:off x="3390429" y="1667414"/>
            <a:ext cx="3114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7" name="ImageL"/>
          <p:cNvSpPr>
            <a:spLocks noGrp="1"/>
          </p:cNvSpPr>
          <p:nvPr>
            <p:ph type="pic" sz="quarter" idx="17" hasCustomPrompt="1"/>
          </p:nvPr>
        </p:nvSpPr>
        <p:spPr>
          <a:xfrm>
            <a:off x="259200" y="1667414"/>
            <a:ext cx="3114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0" name="ImageR"/>
          <p:cNvSpPr>
            <a:spLocks noGrp="1"/>
          </p:cNvSpPr>
          <p:nvPr>
            <p:ph type="pic" sz="quarter" idx="20" hasCustomPrompt="1"/>
          </p:nvPr>
        </p:nvSpPr>
        <p:spPr>
          <a:xfrm>
            <a:off x="6519750" y="1667414"/>
            <a:ext cx="3114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8" name="ImageR"/>
          <p:cNvSpPr>
            <a:spLocks noGrp="1"/>
          </p:cNvSpPr>
          <p:nvPr>
            <p:ph type="pic" sz="quarter" idx="22" hasCustomPrompt="1"/>
          </p:nvPr>
        </p:nvSpPr>
        <p:spPr>
          <a:xfrm>
            <a:off x="3394249" y="4179460"/>
            <a:ext cx="3114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20" name="ImageL"/>
          <p:cNvSpPr>
            <a:spLocks noGrp="1"/>
          </p:cNvSpPr>
          <p:nvPr>
            <p:ph type="pic" sz="quarter" idx="24" hasCustomPrompt="1"/>
          </p:nvPr>
        </p:nvSpPr>
        <p:spPr>
          <a:xfrm>
            <a:off x="259200" y="4179458"/>
            <a:ext cx="3114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22" name="ImageR"/>
          <p:cNvSpPr>
            <a:spLocks noGrp="1"/>
          </p:cNvSpPr>
          <p:nvPr>
            <p:ph type="pic" sz="quarter" idx="26" hasCustomPrompt="1"/>
          </p:nvPr>
        </p:nvSpPr>
        <p:spPr>
          <a:xfrm>
            <a:off x="6519750" y="4179460"/>
            <a:ext cx="3114000" cy="2088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28" name="TextPlaceholder4">
            <a:extLst>
              <a:ext uri="{FF2B5EF4-FFF2-40B4-BE49-F238E27FC236}">
                <a16:creationId xmlns:a16="http://schemas.microsoft.com/office/drawing/2014/main" id="{A7BA7FE4-06E0-4833-920C-FF8CDF8546AF}"/>
              </a:ext>
            </a:extLst>
          </p:cNvPr>
          <p:cNvSpPr>
            <a:spLocks noGrp="1"/>
          </p:cNvSpPr>
          <p:nvPr>
            <p:ph type="body" sz="quarter" idx="27" hasCustomPrompt="1"/>
          </p:nvPr>
        </p:nvSpPr>
        <p:spPr>
          <a:xfrm>
            <a:off x="452437" y="3879755"/>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29" name="TextPlaceholder5">
            <a:extLst>
              <a:ext uri="{FF2B5EF4-FFF2-40B4-BE49-F238E27FC236}">
                <a16:creationId xmlns:a16="http://schemas.microsoft.com/office/drawing/2014/main" id="{E3D55071-3F4D-4433-99CA-6CA2D3390D22}"/>
              </a:ext>
            </a:extLst>
          </p:cNvPr>
          <p:cNvSpPr>
            <a:spLocks noGrp="1"/>
          </p:cNvSpPr>
          <p:nvPr>
            <p:ph type="body" sz="quarter" idx="30" hasCustomPrompt="1"/>
          </p:nvPr>
        </p:nvSpPr>
        <p:spPr>
          <a:xfrm>
            <a:off x="3568886" y="3879755"/>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30" name="TextPlaceholder4">
            <a:extLst>
              <a:ext uri="{FF2B5EF4-FFF2-40B4-BE49-F238E27FC236}">
                <a16:creationId xmlns:a16="http://schemas.microsoft.com/office/drawing/2014/main" id="{8DB66154-0019-4E91-AAF3-B83ADCFD4798}"/>
              </a:ext>
            </a:extLst>
          </p:cNvPr>
          <p:cNvSpPr>
            <a:spLocks noGrp="1"/>
          </p:cNvSpPr>
          <p:nvPr>
            <p:ph type="body" sz="quarter" idx="31" hasCustomPrompt="1"/>
          </p:nvPr>
        </p:nvSpPr>
        <p:spPr>
          <a:xfrm>
            <a:off x="452438" y="1366272"/>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31" name="TextPlaceholder5">
            <a:extLst>
              <a:ext uri="{FF2B5EF4-FFF2-40B4-BE49-F238E27FC236}">
                <a16:creationId xmlns:a16="http://schemas.microsoft.com/office/drawing/2014/main" id="{9BCBC737-5AEA-4DD4-8EA3-3B3528567DDD}"/>
              </a:ext>
            </a:extLst>
          </p:cNvPr>
          <p:cNvSpPr>
            <a:spLocks noGrp="1"/>
          </p:cNvSpPr>
          <p:nvPr>
            <p:ph type="body" sz="quarter" idx="32" hasCustomPrompt="1"/>
          </p:nvPr>
        </p:nvSpPr>
        <p:spPr>
          <a:xfrm>
            <a:off x="3579525" y="1366272"/>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32" name="TextPlaceholder5">
            <a:extLst>
              <a:ext uri="{FF2B5EF4-FFF2-40B4-BE49-F238E27FC236}">
                <a16:creationId xmlns:a16="http://schemas.microsoft.com/office/drawing/2014/main" id="{19293730-94B9-46F8-8049-78701056359F}"/>
              </a:ext>
            </a:extLst>
          </p:cNvPr>
          <p:cNvSpPr>
            <a:spLocks noGrp="1"/>
          </p:cNvSpPr>
          <p:nvPr>
            <p:ph type="body" sz="quarter" idx="33" hasCustomPrompt="1"/>
          </p:nvPr>
        </p:nvSpPr>
        <p:spPr>
          <a:xfrm>
            <a:off x="6685335" y="3885851"/>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33" name="TextPlaceholder5">
            <a:extLst>
              <a:ext uri="{FF2B5EF4-FFF2-40B4-BE49-F238E27FC236}">
                <a16:creationId xmlns:a16="http://schemas.microsoft.com/office/drawing/2014/main" id="{D9E4DD56-F452-4D81-957A-9ECEAC86930E}"/>
              </a:ext>
            </a:extLst>
          </p:cNvPr>
          <p:cNvSpPr>
            <a:spLocks noGrp="1"/>
          </p:cNvSpPr>
          <p:nvPr>
            <p:ph type="body" sz="quarter" idx="34" hasCustomPrompt="1"/>
          </p:nvPr>
        </p:nvSpPr>
        <p:spPr>
          <a:xfrm>
            <a:off x="6686914" y="1372368"/>
            <a:ext cx="2772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9" name="Text Placeholder 4">
            <a:extLst>
              <a:ext uri="{FF2B5EF4-FFF2-40B4-BE49-F238E27FC236}">
                <a16:creationId xmlns:a16="http://schemas.microsoft.com/office/drawing/2014/main" id="{5BBC08AC-1CBF-4A6D-9775-95715C7D778D}"/>
              </a:ext>
            </a:extLst>
          </p:cNvPr>
          <p:cNvSpPr>
            <a:spLocks noGrp="1"/>
          </p:cNvSpPr>
          <p:nvPr>
            <p:ph type="body" sz="quarter" idx="19"/>
          </p:nvPr>
        </p:nvSpPr>
        <p:spPr>
          <a:xfrm>
            <a:off x="45366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25" name="Title 1">
            <a:extLst>
              <a:ext uri="{FF2B5EF4-FFF2-40B4-BE49-F238E27FC236}">
                <a16:creationId xmlns:a16="http://schemas.microsoft.com/office/drawing/2014/main" id="{A7C923F3-5CAD-4977-ADFE-71573DD56818}"/>
              </a:ext>
            </a:extLst>
          </p:cNvPr>
          <p:cNvSpPr>
            <a:spLocks noGrp="1"/>
          </p:cNvSpPr>
          <p:nvPr>
            <p:ph type="title" hasCustomPrompt="1"/>
          </p:nvPr>
        </p:nvSpPr>
        <p:spPr>
          <a:xfrm>
            <a:off x="453668" y="468000"/>
            <a:ext cx="8999895" cy="756000"/>
          </a:xfrm>
        </p:spPr>
        <p:txBody>
          <a:bodyPr/>
          <a:lstStyle>
            <a:lvl1pPr>
              <a:defRPr/>
            </a:lvl1pPr>
          </a:lstStyle>
          <a:p>
            <a:r>
              <a:rPr lang="en-GB" noProof="0" dirty="0"/>
              <a:t>Click to add slide title</a:t>
            </a:r>
            <a:endParaRPr lang="en-GB" dirty="0"/>
          </a:p>
        </p:txBody>
      </p:sp>
      <p:sp>
        <p:nvSpPr>
          <p:cNvPr id="26" name="Slide Number Placeholder 4">
            <a:extLst>
              <a:ext uri="{FF2B5EF4-FFF2-40B4-BE49-F238E27FC236}">
                <a16:creationId xmlns:a16="http://schemas.microsoft.com/office/drawing/2014/main" id="{D2065D47-8198-4CFD-9CE2-040085415BEF}"/>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Tree>
    <p:extLst>
      <p:ext uri="{BB962C8B-B14F-4D97-AF65-F5344CB8AC3E}">
        <p14:creationId xmlns:p14="http://schemas.microsoft.com/office/powerpoint/2010/main" val="1872353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9" name="TableC"/>
          <p:cNvSpPr>
            <a:spLocks noGrp="1"/>
          </p:cNvSpPr>
          <p:nvPr>
            <p:ph type="tbl" sz="quarter" idx="13" hasCustomPrompt="1"/>
          </p:nvPr>
        </p:nvSpPr>
        <p:spPr>
          <a:xfrm>
            <a:off x="452437" y="1674000"/>
            <a:ext cx="9001125" cy="4536000"/>
          </a:xfrm>
          <a:prstGeom prst="rect">
            <a:avLst/>
          </a:prstGeom>
        </p:spPr>
        <p:txBody>
          <a:bodyPr/>
          <a:lstStyle>
            <a:lvl1pPr>
              <a:lnSpc>
                <a:spcPct val="100000"/>
              </a:lnSpc>
              <a:spcAft>
                <a:spcPts val="800"/>
              </a:spcAft>
              <a:defRPr baseline="0"/>
            </a:lvl1pPr>
          </a:lstStyle>
          <a:p>
            <a:r>
              <a:rPr lang="en-GB" dirty="0"/>
              <a:t>Click on this bullet and press Ctrl+V to paste a table from Excel (editable). Click on the icon to build an empty table in PPT (you can specify number of columns and rows)</a:t>
            </a:r>
          </a:p>
        </p:txBody>
      </p:sp>
      <p:sp>
        <p:nvSpPr>
          <p:cNvPr id="10" name="CaptionC"/>
          <p:cNvSpPr>
            <a:spLocks noGrp="1"/>
          </p:cNvSpPr>
          <p:nvPr>
            <p:ph type="body" sz="quarter" idx="16" hasCustomPrompt="1"/>
          </p:nvPr>
        </p:nvSpPr>
        <p:spPr>
          <a:xfrm>
            <a:off x="460187" y="1366272"/>
            <a:ext cx="8993376"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8" name="Slide Number Placeholder 4">
            <a:extLst>
              <a:ext uri="{FF2B5EF4-FFF2-40B4-BE49-F238E27FC236}">
                <a16:creationId xmlns:a16="http://schemas.microsoft.com/office/drawing/2014/main" id="{6911565D-9407-48BA-8FD5-F73B1736628B}"/>
              </a:ext>
            </a:extLst>
          </p:cNvPr>
          <p:cNvSpPr>
            <a:spLocks noGrp="1"/>
          </p:cNvSpPr>
          <p:nvPr>
            <p:ph type="sldNum" sz="quarter" idx="4"/>
          </p:nvPr>
        </p:nvSpPr>
        <p:spPr>
          <a:xfrm>
            <a:off x="8766419" y="147600"/>
            <a:ext cx="687143"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4" name="Title 1">
            <a:extLst>
              <a:ext uri="{FF2B5EF4-FFF2-40B4-BE49-F238E27FC236}">
                <a16:creationId xmlns:a16="http://schemas.microsoft.com/office/drawing/2014/main" id="{732D5C2F-15EF-4514-BEC6-AA75FB1704C1}"/>
              </a:ext>
            </a:extLst>
          </p:cNvPr>
          <p:cNvSpPr>
            <a:spLocks noGrp="1"/>
          </p:cNvSpPr>
          <p:nvPr>
            <p:ph type="title" hasCustomPrompt="1"/>
          </p:nvPr>
        </p:nvSpPr>
        <p:spPr>
          <a:xfrm>
            <a:off x="452438" y="468000"/>
            <a:ext cx="9001124"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1" name="Text Placeholder 4">
            <a:extLst>
              <a:ext uri="{FF2B5EF4-FFF2-40B4-BE49-F238E27FC236}">
                <a16:creationId xmlns:a16="http://schemas.microsoft.com/office/drawing/2014/main" id="{05A582C3-6DC9-4A9F-8918-9BE1719A9ED9}"/>
              </a:ext>
            </a:extLst>
          </p:cNvPr>
          <p:cNvSpPr>
            <a:spLocks noGrp="1"/>
          </p:cNvSpPr>
          <p:nvPr>
            <p:ph type="body" sz="quarter" idx="19"/>
          </p:nvPr>
        </p:nvSpPr>
        <p:spPr>
          <a:xfrm>
            <a:off x="452437"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3911408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amp; Table">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2438" y="1366271"/>
            <a:ext cx="4248150" cy="2144317"/>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9" name="Slide Number Placeholder 4">
            <a:extLst>
              <a:ext uri="{FF2B5EF4-FFF2-40B4-BE49-F238E27FC236}">
                <a16:creationId xmlns:a16="http://schemas.microsoft.com/office/drawing/2014/main" id="{3FC6CE25-6259-47EB-8CD3-06585BB98143}"/>
              </a:ext>
            </a:extLst>
          </p:cNvPr>
          <p:cNvSpPr>
            <a:spLocks noGrp="1"/>
          </p:cNvSpPr>
          <p:nvPr>
            <p:ph type="sldNum" sz="quarter" idx="4"/>
          </p:nvPr>
        </p:nvSpPr>
        <p:spPr>
          <a:xfrm>
            <a:off x="8766420" y="147600"/>
            <a:ext cx="687144"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5" name="Title 1">
            <a:extLst>
              <a:ext uri="{FF2B5EF4-FFF2-40B4-BE49-F238E27FC236}">
                <a16:creationId xmlns:a16="http://schemas.microsoft.com/office/drawing/2014/main" id="{93D6E5E3-38E2-4540-B8C1-BC5C90670D35}"/>
              </a:ext>
            </a:extLst>
          </p:cNvPr>
          <p:cNvSpPr>
            <a:spLocks noGrp="1"/>
          </p:cNvSpPr>
          <p:nvPr>
            <p:ph type="title" hasCustomPrompt="1"/>
          </p:nvPr>
        </p:nvSpPr>
        <p:spPr>
          <a:xfrm>
            <a:off x="452438" y="468000"/>
            <a:ext cx="9001125"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35D29D5B-81D4-4704-B9C4-3E1358E7D968}"/>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6" name="Rounded Rectangle 1">
            <a:extLst>
              <a:ext uri="{FF2B5EF4-FFF2-40B4-BE49-F238E27FC236}">
                <a16:creationId xmlns:a16="http://schemas.microsoft.com/office/drawing/2014/main" id="{238AB6A0-6402-4A7B-8D98-844A0CE56270}"/>
              </a:ext>
            </a:extLst>
          </p:cNvPr>
          <p:cNvSpPr/>
          <p:nvPr userDrawn="1"/>
        </p:nvSpPr>
        <p:spPr>
          <a:xfrm>
            <a:off x="460375" y="3729600"/>
            <a:ext cx="4240213" cy="2131200"/>
          </a:xfrm>
          <a:prstGeom prst="roundRect">
            <a:avLst>
              <a:gd name="adj" fmla="val 6194"/>
            </a:avLst>
          </a:prstGeom>
          <a:solidFill>
            <a:srgbClr val="C7C6E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ound Same Side Corner Rectangle 2">
            <a:extLst>
              <a:ext uri="{FF2B5EF4-FFF2-40B4-BE49-F238E27FC236}">
                <a16:creationId xmlns:a16="http://schemas.microsoft.com/office/drawing/2014/main" id="{CB482583-121D-4442-81AA-F94FB70868A4}"/>
              </a:ext>
            </a:extLst>
          </p:cNvPr>
          <p:cNvSpPr/>
          <p:nvPr userDrawn="1"/>
        </p:nvSpPr>
        <p:spPr>
          <a:xfrm>
            <a:off x="460375" y="3729600"/>
            <a:ext cx="4240213" cy="259200"/>
          </a:xfrm>
          <a:prstGeom prst="round2SameRect">
            <a:avLst>
              <a:gd name="adj1" fmla="val 50000"/>
              <a:gd name="adj2" fmla="val 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GB" sz="1000" b="1" spc="100" dirty="0">
                <a:latin typeface="Franklin Gothic Book" panose="020B0503020102020204" pitchFamily="34" charset="0"/>
              </a:rPr>
              <a:t>KEY QUESTIONS ANSWERED</a:t>
            </a:r>
            <a:r>
              <a:rPr lang="en-GB" sz="1000" b="1" spc="100" baseline="0" dirty="0">
                <a:latin typeface="Franklin Gothic Book" panose="020B0503020102020204" pitchFamily="34" charset="0"/>
              </a:rPr>
              <a:t> IN THIS REPORT</a:t>
            </a:r>
            <a:endParaRPr lang="en-GB" sz="1000" b="1" spc="100" dirty="0">
              <a:latin typeface="Franklin Gothic Book" panose="020B0503020102020204" pitchFamily="34" charset="0"/>
            </a:endParaRPr>
          </a:p>
        </p:txBody>
      </p:sp>
      <p:sp>
        <p:nvSpPr>
          <p:cNvPr id="18" name="TextPlaceholder1">
            <a:extLst>
              <a:ext uri="{FF2B5EF4-FFF2-40B4-BE49-F238E27FC236}">
                <a16:creationId xmlns:a16="http://schemas.microsoft.com/office/drawing/2014/main" id="{D0991ADD-215D-49FB-A9E1-C70719509743}"/>
              </a:ext>
            </a:extLst>
          </p:cNvPr>
          <p:cNvSpPr>
            <a:spLocks noGrp="1"/>
          </p:cNvSpPr>
          <p:nvPr>
            <p:ph type="body" sz="quarter" idx="25" hasCustomPrompt="1"/>
          </p:nvPr>
        </p:nvSpPr>
        <p:spPr>
          <a:xfrm>
            <a:off x="460375" y="4003138"/>
            <a:ext cx="4240213" cy="1857662"/>
          </a:xfrm>
          <a:prstGeom prst="rect">
            <a:avLst/>
          </a:prstGeom>
        </p:spPr>
        <p:txBody>
          <a:bodyPr/>
          <a:lstStyle>
            <a:lvl1pPr marL="171450" indent="-171450">
              <a:lnSpc>
                <a:spcPct val="100000"/>
              </a:lnSpc>
              <a:spcAft>
                <a:spcPts val="400"/>
              </a:spcAft>
              <a:buClr>
                <a:schemeClr val="accent1"/>
              </a:buClr>
              <a:buFont typeface="Wingdings" pitchFamily="2" charset="2"/>
              <a:buChar char="§"/>
              <a:defRPr sz="1000">
                <a:solidFill>
                  <a:srgbClr val="000000"/>
                </a:solidFill>
                <a:latin typeface="Franklin Gothic Book" pitchFamily="34" charset="0"/>
              </a:defRPr>
            </a:lvl1pPr>
            <a:lvl2pPr marL="354013" indent="-176213">
              <a:lnSpc>
                <a:spcPct val="100000"/>
              </a:lnSpc>
              <a:spcAft>
                <a:spcPts val="400"/>
              </a:spcAft>
              <a:buClr>
                <a:schemeClr val="accent1"/>
              </a:buClr>
              <a:buFont typeface="Symbol" pitchFamily="18" charset="2"/>
              <a:buChar char="-"/>
              <a:defRPr sz="1000">
                <a:solidFill>
                  <a:srgbClr val="000000"/>
                </a:solidFill>
                <a:latin typeface="Franklin Gothic Book" pitchFamily="34" charset="0"/>
              </a:defRPr>
            </a:lvl2pPr>
            <a:lvl3pPr marL="541338" indent="-185738">
              <a:lnSpc>
                <a:spcPct val="100000"/>
              </a:lnSpc>
              <a:spcAft>
                <a:spcPts val="400"/>
              </a:spcAft>
              <a:buClr>
                <a:schemeClr val="accent1"/>
              </a:buClr>
              <a:buSzPct val="100000"/>
              <a:buFont typeface="Arial" pitchFamily="34" charset="0"/>
              <a:buChar char="•"/>
              <a:defRPr sz="1000">
                <a:solidFill>
                  <a:srgbClr val="000000"/>
                </a:solidFill>
                <a:latin typeface="Franklin Gothic Book" pitchFamily="34" charset="0"/>
              </a:defRPr>
            </a:lvl3pPr>
            <a:lvl4pPr marL="719138" indent="-177800">
              <a:lnSpc>
                <a:spcPct val="100000"/>
              </a:lnSpc>
              <a:spcAft>
                <a:spcPts val="400"/>
              </a:spcAft>
              <a:buClr>
                <a:schemeClr val="accent1"/>
              </a:buClr>
              <a:buSzPct val="100000"/>
              <a:buFont typeface="Franklin Gothic Book" pitchFamily="34" charset="0"/>
              <a:buChar char="◦"/>
              <a:defRPr sz="1000">
                <a:solidFill>
                  <a:srgbClr val="000000"/>
                </a:solidFill>
                <a:latin typeface="Franklin Gothic Book" pitchFamily="34" charset="0"/>
              </a:defRPr>
            </a:lvl4pPr>
            <a:lvl5pPr marL="719138" indent="0">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19" name="Rounded Rectangle 13">
            <a:extLst>
              <a:ext uri="{FF2B5EF4-FFF2-40B4-BE49-F238E27FC236}">
                <a16:creationId xmlns:a16="http://schemas.microsoft.com/office/drawing/2014/main" id="{FC35499B-FAA3-46DA-B5B3-EDED7B7C6733}"/>
              </a:ext>
            </a:extLst>
          </p:cNvPr>
          <p:cNvSpPr/>
          <p:nvPr userDrawn="1"/>
        </p:nvSpPr>
        <p:spPr>
          <a:xfrm>
            <a:off x="5205413" y="3729600"/>
            <a:ext cx="4238625" cy="2131200"/>
          </a:xfrm>
          <a:prstGeom prst="roundRect">
            <a:avLst>
              <a:gd name="adj" fmla="val 6194"/>
            </a:avLst>
          </a:prstGeom>
          <a:solidFill>
            <a:schemeClr val="bg2">
              <a:lumMod val="20000"/>
              <a:lumOff val="80000"/>
              <a:alpha val="50196"/>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ound Same Side Corner Rectangle 14">
            <a:extLst>
              <a:ext uri="{FF2B5EF4-FFF2-40B4-BE49-F238E27FC236}">
                <a16:creationId xmlns:a16="http://schemas.microsoft.com/office/drawing/2014/main" id="{94F3316C-509D-4019-B544-958A6179E799}"/>
              </a:ext>
            </a:extLst>
          </p:cNvPr>
          <p:cNvSpPr/>
          <p:nvPr userDrawn="1"/>
        </p:nvSpPr>
        <p:spPr>
          <a:xfrm>
            <a:off x="5205413" y="3729600"/>
            <a:ext cx="4238625" cy="259200"/>
          </a:xfrm>
          <a:prstGeom prst="round2SameRect">
            <a:avLst>
              <a:gd name="adj1" fmla="val 50000"/>
              <a:gd name="adj2" fmla="val 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GB" sz="1000" b="1" spc="100" dirty="0">
                <a:latin typeface="Franklin Gothic Book" panose="020B0503020102020204" pitchFamily="34" charset="0"/>
              </a:rPr>
              <a:t>WHO SHOULD READ</a:t>
            </a:r>
            <a:r>
              <a:rPr lang="en-GB" sz="1000" b="1" spc="100" baseline="0" dirty="0">
                <a:latin typeface="Franklin Gothic Book" panose="020B0503020102020204" pitchFamily="34" charset="0"/>
              </a:rPr>
              <a:t> THIS REPORT</a:t>
            </a:r>
            <a:endParaRPr lang="en-GB" sz="1000" b="1" spc="100" dirty="0">
              <a:latin typeface="Franklin Gothic Book" panose="020B0503020102020204" pitchFamily="34" charset="0"/>
            </a:endParaRPr>
          </a:p>
        </p:txBody>
      </p:sp>
      <p:sp>
        <p:nvSpPr>
          <p:cNvPr id="21" name="TextPlaceholder1">
            <a:extLst>
              <a:ext uri="{FF2B5EF4-FFF2-40B4-BE49-F238E27FC236}">
                <a16:creationId xmlns:a16="http://schemas.microsoft.com/office/drawing/2014/main" id="{DA7E5EBC-4B4C-4E57-BEF0-B7F5EF115F8F}"/>
              </a:ext>
            </a:extLst>
          </p:cNvPr>
          <p:cNvSpPr>
            <a:spLocks noGrp="1"/>
          </p:cNvSpPr>
          <p:nvPr>
            <p:ph type="body" sz="quarter" idx="26" hasCustomPrompt="1"/>
          </p:nvPr>
        </p:nvSpPr>
        <p:spPr>
          <a:xfrm>
            <a:off x="5205413" y="4003138"/>
            <a:ext cx="4238625" cy="1857662"/>
          </a:xfrm>
          <a:prstGeom prst="rect">
            <a:avLst/>
          </a:prstGeom>
          <a:ln>
            <a:noFill/>
          </a:ln>
        </p:spPr>
        <p:txBody>
          <a:bodyPr/>
          <a:lstStyle>
            <a:lvl1pPr marL="171450" indent="-171450">
              <a:lnSpc>
                <a:spcPct val="100000"/>
              </a:lnSpc>
              <a:spcAft>
                <a:spcPts val="400"/>
              </a:spcAft>
              <a:buClr>
                <a:schemeClr val="bg2"/>
              </a:buClr>
              <a:buFont typeface="Wingdings" pitchFamily="2" charset="2"/>
              <a:buChar char="§"/>
              <a:defRPr sz="1000">
                <a:solidFill>
                  <a:srgbClr val="000000"/>
                </a:solidFill>
                <a:latin typeface="Franklin Gothic Book" pitchFamily="34" charset="0"/>
              </a:defRPr>
            </a:lvl1pPr>
            <a:lvl2pPr marL="354013" indent="-176213">
              <a:lnSpc>
                <a:spcPct val="100000"/>
              </a:lnSpc>
              <a:spcAft>
                <a:spcPts val="400"/>
              </a:spcAft>
              <a:buClr>
                <a:schemeClr val="bg2"/>
              </a:buClr>
              <a:buFont typeface="Symbol" pitchFamily="18" charset="2"/>
              <a:buChar char="-"/>
              <a:defRPr sz="1000">
                <a:solidFill>
                  <a:srgbClr val="000000"/>
                </a:solidFill>
                <a:latin typeface="Franklin Gothic Book" pitchFamily="34" charset="0"/>
              </a:defRPr>
            </a:lvl2pPr>
            <a:lvl3pPr marL="541338" indent="-185738">
              <a:lnSpc>
                <a:spcPct val="100000"/>
              </a:lnSpc>
              <a:spcAft>
                <a:spcPts val="400"/>
              </a:spcAft>
              <a:buClr>
                <a:schemeClr val="bg2"/>
              </a:buClr>
              <a:buSzPct val="100000"/>
              <a:buFont typeface="Arial" pitchFamily="34" charset="0"/>
              <a:buChar char="•"/>
              <a:defRPr sz="1000">
                <a:solidFill>
                  <a:srgbClr val="000000"/>
                </a:solidFill>
                <a:latin typeface="Franklin Gothic Book" pitchFamily="34" charset="0"/>
              </a:defRPr>
            </a:lvl3pPr>
            <a:lvl4pPr marL="719138" indent="-177800">
              <a:lnSpc>
                <a:spcPct val="100000"/>
              </a:lnSpc>
              <a:spcAft>
                <a:spcPts val="400"/>
              </a:spcAft>
              <a:buClr>
                <a:schemeClr val="accent4">
                  <a:lumMod val="75000"/>
                </a:schemeClr>
              </a:buClr>
              <a:buSzPct val="100000"/>
              <a:buFont typeface="Franklin Gothic Book" pitchFamily="34" charset="0"/>
              <a:buChar char="◦"/>
              <a:defRPr sz="1000">
                <a:solidFill>
                  <a:srgbClr val="000000"/>
                </a:solidFill>
                <a:latin typeface="Franklin Gothic Book" pitchFamily="34" charset="0"/>
              </a:defRPr>
            </a:lvl4pPr>
            <a:lvl5pPr marL="719138" indent="0">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22" name="Rounded Rectangle 18">
            <a:extLst>
              <a:ext uri="{FF2B5EF4-FFF2-40B4-BE49-F238E27FC236}">
                <a16:creationId xmlns:a16="http://schemas.microsoft.com/office/drawing/2014/main" id="{7D0B1D9E-E20B-4AAD-B4BE-5357B38902D5}"/>
              </a:ext>
            </a:extLst>
          </p:cNvPr>
          <p:cNvSpPr/>
          <p:nvPr userDrawn="1"/>
        </p:nvSpPr>
        <p:spPr>
          <a:xfrm>
            <a:off x="5205023" y="1381125"/>
            <a:ext cx="4240602" cy="2131200"/>
          </a:xfrm>
          <a:prstGeom prst="roundRect">
            <a:avLst>
              <a:gd name="adj" fmla="val 6194"/>
            </a:avLst>
          </a:prstGeom>
          <a:solidFill>
            <a:schemeClr val="accent5">
              <a:lumMod val="20000"/>
              <a:lumOff val="80000"/>
              <a:alpha val="50196"/>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ound Same Side Corner Rectangle 21">
            <a:extLst>
              <a:ext uri="{FF2B5EF4-FFF2-40B4-BE49-F238E27FC236}">
                <a16:creationId xmlns:a16="http://schemas.microsoft.com/office/drawing/2014/main" id="{2B23C9F2-C86B-4926-9E10-41612B005DD7}"/>
              </a:ext>
            </a:extLst>
          </p:cNvPr>
          <p:cNvSpPr/>
          <p:nvPr userDrawn="1"/>
        </p:nvSpPr>
        <p:spPr>
          <a:xfrm>
            <a:off x="5205023" y="1381125"/>
            <a:ext cx="4240602" cy="259200"/>
          </a:xfrm>
          <a:prstGeom prst="round2SameRect">
            <a:avLst>
              <a:gd name="adj1" fmla="val 50000"/>
              <a:gd name="adj2" fmla="val 0"/>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GB" sz="1000" spc="100" dirty="0">
              <a:latin typeface="Franklin Gothic Demi" pitchFamily="34" charset="0"/>
            </a:endParaRPr>
          </a:p>
        </p:txBody>
      </p:sp>
      <p:sp>
        <p:nvSpPr>
          <p:cNvPr id="24" name="Table Placeholder 4">
            <a:extLst>
              <a:ext uri="{FF2B5EF4-FFF2-40B4-BE49-F238E27FC236}">
                <a16:creationId xmlns:a16="http://schemas.microsoft.com/office/drawing/2014/main" id="{7D4ECCA3-79F1-44EE-BB72-66C066A3B9E7}"/>
              </a:ext>
            </a:extLst>
          </p:cNvPr>
          <p:cNvSpPr>
            <a:spLocks noGrp="1"/>
          </p:cNvSpPr>
          <p:nvPr>
            <p:ph type="tbl" sz="quarter" idx="27"/>
          </p:nvPr>
        </p:nvSpPr>
        <p:spPr>
          <a:xfrm>
            <a:off x="5205412" y="1382400"/>
            <a:ext cx="4240987" cy="2113200"/>
          </a:xfrm>
          <a:prstGeom prst="rect">
            <a:avLst/>
          </a:prstGeom>
        </p:spPr>
        <p:txBody>
          <a:bodyPr/>
          <a:lstStyle/>
          <a:p>
            <a:r>
              <a:rPr lang="en-US" dirty="0"/>
              <a:t>Click icon to add table</a:t>
            </a:r>
            <a:endParaRPr lang="en-GB" dirty="0"/>
          </a:p>
        </p:txBody>
      </p:sp>
    </p:spTree>
    <p:extLst>
      <p:ext uri="{BB962C8B-B14F-4D97-AF65-F5344CB8AC3E}">
        <p14:creationId xmlns:p14="http://schemas.microsoft.com/office/powerpoint/2010/main" val="22161009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0117A-DDA0-41BF-BF49-DC86E2C1DBCA}"/>
              </a:ext>
            </a:extLst>
          </p:cNvPr>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F32CBE6E-3DD8-424C-AAD2-F7B85369B005}"/>
              </a:ext>
            </a:extLst>
          </p:cNvPr>
          <p:cNvSpPr>
            <a:spLocks noGrp="1"/>
          </p:cNvSpPr>
          <p:nvPr>
            <p:ph type="sldNum" sz="quarter" idx="10"/>
          </p:nvPr>
        </p:nvSpPr>
        <p:spPr/>
        <p:txBody>
          <a:bodyPr/>
          <a:lstStyle/>
          <a:p>
            <a:fld id="{E78626B2-E168-480E-BAE6-B60060C6AB83}" type="slidenum">
              <a:rPr lang="en-GB" smtClean="0"/>
              <a:pPr/>
              <a:t>‹#›</a:t>
            </a:fld>
            <a:endParaRPr lang="en-GB" dirty="0"/>
          </a:p>
        </p:txBody>
      </p:sp>
      <p:sp>
        <p:nvSpPr>
          <p:cNvPr id="4" name="TextPlaceholder1">
            <a:extLst>
              <a:ext uri="{FF2B5EF4-FFF2-40B4-BE49-F238E27FC236}">
                <a16:creationId xmlns:a16="http://schemas.microsoft.com/office/drawing/2014/main" id="{F44AF507-E2A1-46B7-B33A-770B15A237A3}"/>
              </a:ext>
            </a:extLst>
          </p:cNvPr>
          <p:cNvSpPr>
            <a:spLocks noGrp="1"/>
          </p:cNvSpPr>
          <p:nvPr>
            <p:ph type="body" sz="quarter" idx="12" hasCustomPrompt="1"/>
          </p:nvPr>
        </p:nvSpPr>
        <p:spPr>
          <a:xfrm>
            <a:off x="452438" y="1366271"/>
            <a:ext cx="4248150" cy="4834504"/>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Rounded Rectangle 13">
            <a:extLst>
              <a:ext uri="{FF2B5EF4-FFF2-40B4-BE49-F238E27FC236}">
                <a16:creationId xmlns:a16="http://schemas.microsoft.com/office/drawing/2014/main" id="{1427BFE8-BFB3-4674-9EF5-D5E176DE447F}"/>
              </a:ext>
            </a:extLst>
          </p:cNvPr>
          <p:cNvSpPr/>
          <p:nvPr userDrawn="1"/>
        </p:nvSpPr>
        <p:spPr>
          <a:xfrm>
            <a:off x="5205413" y="3729600"/>
            <a:ext cx="4238625" cy="2131200"/>
          </a:xfrm>
          <a:prstGeom prst="roundRect">
            <a:avLst>
              <a:gd name="adj" fmla="val 6194"/>
            </a:avLst>
          </a:prstGeom>
          <a:solidFill>
            <a:schemeClr val="bg2">
              <a:lumMod val="20000"/>
              <a:lumOff val="80000"/>
              <a:alpha val="50196"/>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ound Same Side Corner Rectangle 14">
            <a:extLst>
              <a:ext uri="{FF2B5EF4-FFF2-40B4-BE49-F238E27FC236}">
                <a16:creationId xmlns:a16="http://schemas.microsoft.com/office/drawing/2014/main" id="{0FE938E5-BE1C-4999-840F-DEC5475CC87B}"/>
              </a:ext>
            </a:extLst>
          </p:cNvPr>
          <p:cNvSpPr/>
          <p:nvPr userDrawn="1"/>
        </p:nvSpPr>
        <p:spPr>
          <a:xfrm>
            <a:off x="5205413" y="3729600"/>
            <a:ext cx="4238625" cy="259200"/>
          </a:xfrm>
          <a:prstGeom prst="round2SameRect">
            <a:avLst>
              <a:gd name="adj1" fmla="val 50000"/>
              <a:gd name="adj2" fmla="val 0"/>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GB" sz="1000" b="1" spc="100" dirty="0">
                <a:latin typeface="Franklin Gothic Book" panose="020B0503020102020204" pitchFamily="34" charset="0"/>
              </a:rPr>
              <a:t>WHO SHOULD READ</a:t>
            </a:r>
            <a:r>
              <a:rPr lang="en-GB" sz="1000" b="1" spc="100" baseline="0" dirty="0">
                <a:latin typeface="Franklin Gothic Book" panose="020B0503020102020204" pitchFamily="34" charset="0"/>
              </a:rPr>
              <a:t> THIS REPORT</a:t>
            </a:r>
            <a:endParaRPr lang="en-GB" sz="1000" b="1" spc="100" dirty="0">
              <a:latin typeface="Franklin Gothic Book" panose="020B0503020102020204" pitchFamily="34" charset="0"/>
            </a:endParaRPr>
          </a:p>
        </p:txBody>
      </p:sp>
      <p:sp>
        <p:nvSpPr>
          <p:cNvPr id="10" name="TextPlaceholder1">
            <a:extLst>
              <a:ext uri="{FF2B5EF4-FFF2-40B4-BE49-F238E27FC236}">
                <a16:creationId xmlns:a16="http://schemas.microsoft.com/office/drawing/2014/main" id="{14C82F4B-153D-44B5-8D31-804E62FEE135}"/>
              </a:ext>
            </a:extLst>
          </p:cNvPr>
          <p:cNvSpPr>
            <a:spLocks noGrp="1"/>
          </p:cNvSpPr>
          <p:nvPr>
            <p:ph type="body" sz="quarter" idx="26" hasCustomPrompt="1"/>
          </p:nvPr>
        </p:nvSpPr>
        <p:spPr>
          <a:xfrm>
            <a:off x="5205413" y="4003138"/>
            <a:ext cx="4238625" cy="1857662"/>
          </a:xfrm>
          <a:prstGeom prst="rect">
            <a:avLst/>
          </a:prstGeom>
        </p:spPr>
        <p:txBody>
          <a:bodyPr/>
          <a:lstStyle>
            <a:lvl1pPr marL="171450" indent="-171450">
              <a:lnSpc>
                <a:spcPct val="100000"/>
              </a:lnSpc>
              <a:spcAft>
                <a:spcPts val="400"/>
              </a:spcAft>
              <a:buClr>
                <a:schemeClr val="bg2"/>
              </a:buClr>
              <a:buFont typeface="Wingdings" pitchFamily="2" charset="2"/>
              <a:buChar char="§"/>
              <a:defRPr sz="1000">
                <a:solidFill>
                  <a:srgbClr val="000000"/>
                </a:solidFill>
                <a:latin typeface="Franklin Gothic Book" pitchFamily="34" charset="0"/>
              </a:defRPr>
            </a:lvl1pPr>
            <a:lvl2pPr marL="354013" indent="-176213">
              <a:lnSpc>
                <a:spcPct val="100000"/>
              </a:lnSpc>
              <a:spcAft>
                <a:spcPts val="400"/>
              </a:spcAft>
              <a:buClr>
                <a:schemeClr val="bg2"/>
              </a:buClr>
              <a:buFont typeface="Symbol" pitchFamily="18" charset="2"/>
              <a:buChar char="-"/>
              <a:defRPr sz="1000">
                <a:solidFill>
                  <a:srgbClr val="000000"/>
                </a:solidFill>
                <a:latin typeface="Franklin Gothic Book" pitchFamily="34" charset="0"/>
              </a:defRPr>
            </a:lvl2pPr>
            <a:lvl3pPr marL="541338" indent="-185738">
              <a:lnSpc>
                <a:spcPct val="100000"/>
              </a:lnSpc>
              <a:spcAft>
                <a:spcPts val="400"/>
              </a:spcAft>
              <a:buClr>
                <a:schemeClr val="bg2"/>
              </a:buClr>
              <a:buSzPct val="100000"/>
              <a:buFont typeface="Arial" pitchFamily="34" charset="0"/>
              <a:buChar char="•"/>
              <a:defRPr sz="1000">
                <a:solidFill>
                  <a:srgbClr val="000000"/>
                </a:solidFill>
                <a:latin typeface="Franklin Gothic Book" pitchFamily="34" charset="0"/>
              </a:defRPr>
            </a:lvl3pPr>
            <a:lvl4pPr marL="719138" indent="-177800">
              <a:lnSpc>
                <a:spcPct val="100000"/>
              </a:lnSpc>
              <a:spcAft>
                <a:spcPts val="400"/>
              </a:spcAft>
              <a:buClr>
                <a:schemeClr val="bg2"/>
              </a:buClr>
              <a:buSzPct val="100000"/>
              <a:buFont typeface="Franklin Gothic Book" pitchFamily="34" charset="0"/>
              <a:buChar char="◦"/>
              <a:defRPr sz="1000">
                <a:solidFill>
                  <a:srgbClr val="000000"/>
                </a:solidFill>
                <a:latin typeface="Franklin Gothic Book" pitchFamily="34" charset="0"/>
              </a:defRPr>
            </a:lvl4pPr>
            <a:lvl5pPr marL="719138" indent="0">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14" name="Text Placeholder 4">
            <a:extLst>
              <a:ext uri="{FF2B5EF4-FFF2-40B4-BE49-F238E27FC236}">
                <a16:creationId xmlns:a16="http://schemas.microsoft.com/office/drawing/2014/main" id="{A29E1D7D-4126-4F6D-94D9-8067AA339DF5}"/>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5" name="Rounded Rectangle 18">
            <a:extLst>
              <a:ext uri="{FF2B5EF4-FFF2-40B4-BE49-F238E27FC236}">
                <a16:creationId xmlns:a16="http://schemas.microsoft.com/office/drawing/2014/main" id="{63872A46-B470-4068-B876-226B47EC64BF}"/>
              </a:ext>
            </a:extLst>
          </p:cNvPr>
          <p:cNvSpPr/>
          <p:nvPr userDrawn="1"/>
        </p:nvSpPr>
        <p:spPr>
          <a:xfrm>
            <a:off x="5205023" y="1381125"/>
            <a:ext cx="4240602" cy="2131200"/>
          </a:xfrm>
          <a:prstGeom prst="roundRect">
            <a:avLst>
              <a:gd name="adj" fmla="val 6194"/>
            </a:avLst>
          </a:prstGeom>
          <a:solidFill>
            <a:srgbClr val="C7C6EF">
              <a:alpha val="49804"/>
            </a:srgb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ound Same Side Corner Rectangle 21">
            <a:extLst>
              <a:ext uri="{FF2B5EF4-FFF2-40B4-BE49-F238E27FC236}">
                <a16:creationId xmlns:a16="http://schemas.microsoft.com/office/drawing/2014/main" id="{872E6126-F829-44E2-813C-93212F18636E}"/>
              </a:ext>
            </a:extLst>
          </p:cNvPr>
          <p:cNvSpPr/>
          <p:nvPr userDrawn="1"/>
        </p:nvSpPr>
        <p:spPr>
          <a:xfrm>
            <a:off x="5205023" y="1381125"/>
            <a:ext cx="4240602" cy="259200"/>
          </a:xfrm>
          <a:prstGeom prst="round2SameRect">
            <a:avLst>
              <a:gd name="adj1" fmla="val 50000"/>
              <a:gd name="adj2" fmla="val 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GB" sz="1000" b="1" spc="100" dirty="0">
                <a:latin typeface="Franklin Gothic Book" panose="020B0503020102020204" pitchFamily="34" charset="0"/>
              </a:rPr>
              <a:t>KEY QUESTIONS ANSWERED IN THIS REPORT</a:t>
            </a:r>
          </a:p>
        </p:txBody>
      </p:sp>
      <p:sp>
        <p:nvSpPr>
          <p:cNvPr id="18" name="TextPlaceholder1">
            <a:extLst>
              <a:ext uri="{FF2B5EF4-FFF2-40B4-BE49-F238E27FC236}">
                <a16:creationId xmlns:a16="http://schemas.microsoft.com/office/drawing/2014/main" id="{E285FA3B-FBC6-4FC1-98A0-2DBAFA2FA8F5}"/>
              </a:ext>
            </a:extLst>
          </p:cNvPr>
          <p:cNvSpPr>
            <a:spLocks noGrp="1"/>
          </p:cNvSpPr>
          <p:nvPr>
            <p:ph type="body" sz="quarter" idx="25" hasCustomPrompt="1"/>
          </p:nvPr>
        </p:nvSpPr>
        <p:spPr>
          <a:xfrm>
            <a:off x="5205413" y="1666548"/>
            <a:ext cx="4240213" cy="1857662"/>
          </a:xfrm>
          <a:prstGeom prst="rect">
            <a:avLst/>
          </a:prstGeom>
        </p:spPr>
        <p:txBody>
          <a:bodyPr/>
          <a:lstStyle>
            <a:lvl1pPr marL="171450" indent="-171450">
              <a:lnSpc>
                <a:spcPct val="100000"/>
              </a:lnSpc>
              <a:spcAft>
                <a:spcPts val="400"/>
              </a:spcAft>
              <a:buClr>
                <a:schemeClr val="accent1"/>
              </a:buClr>
              <a:buFont typeface="Wingdings" pitchFamily="2" charset="2"/>
              <a:buChar char="§"/>
              <a:defRPr sz="1000">
                <a:solidFill>
                  <a:srgbClr val="000000"/>
                </a:solidFill>
                <a:latin typeface="Franklin Gothic Book" pitchFamily="34" charset="0"/>
              </a:defRPr>
            </a:lvl1pPr>
            <a:lvl2pPr marL="354013" indent="-176213">
              <a:lnSpc>
                <a:spcPct val="100000"/>
              </a:lnSpc>
              <a:spcAft>
                <a:spcPts val="400"/>
              </a:spcAft>
              <a:buClr>
                <a:schemeClr val="accent1"/>
              </a:buClr>
              <a:buFont typeface="Symbol" pitchFamily="18" charset="2"/>
              <a:buChar char="-"/>
              <a:defRPr sz="1000">
                <a:solidFill>
                  <a:srgbClr val="000000"/>
                </a:solidFill>
                <a:latin typeface="Franklin Gothic Book" pitchFamily="34" charset="0"/>
              </a:defRPr>
            </a:lvl2pPr>
            <a:lvl3pPr marL="541338" indent="-185738">
              <a:lnSpc>
                <a:spcPct val="100000"/>
              </a:lnSpc>
              <a:spcAft>
                <a:spcPts val="400"/>
              </a:spcAft>
              <a:buClr>
                <a:schemeClr val="accent1"/>
              </a:buClr>
              <a:buSzPct val="100000"/>
              <a:buFont typeface="Arial" pitchFamily="34" charset="0"/>
              <a:buChar char="•"/>
              <a:defRPr sz="1000">
                <a:solidFill>
                  <a:srgbClr val="000000"/>
                </a:solidFill>
                <a:latin typeface="Franklin Gothic Book" pitchFamily="34" charset="0"/>
              </a:defRPr>
            </a:lvl3pPr>
            <a:lvl4pPr marL="719138" indent="-177800">
              <a:lnSpc>
                <a:spcPct val="100000"/>
              </a:lnSpc>
              <a:spcAft>
                <a:spcPts val="400"/>
              </a:spcAft>
              <a:buClr>
                <a:schemeClr val="accent1"/>
              </a:buClr>
              <a:buSzPct val="100000"/>
              <a:buFont typeface="Franklin Gothic Book" pitchFamily="34" charset="0"/>
              <a:buChar char="◦"/>
              <a:defRPr sz="1000">
                <a:solidFill>
                  <a:srgbClr val="000000"/>
                </a:solidFill>
                <a:latin typeface="Franklin Gothic Book" pitchFamily="34" charset="0"/>
              </a:defRPr>
            </a:lvl4pPr>
            <a:lvl5pPr marL="719138" indent="0">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030590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3727160-9A33-4FBE-B12A-FCDD083622B9}"/>
              </a:ext>
            </a:extLst>
          </p:cNvPr>
          <p:cNvSpPr>
            <a:spLocks noGrp="1"/>
          </p:cNvSpPr>
          <p:nvPr>
            <p:ph type="sldNum" sz="quarter" idx="10"/>
          </p:nvPr>
        </p:nvSpPr>
        <p:spPr/>
        <p:txBody>
          <a:bodyPr/>
          <a:lstStyle/>
          <a:p>
            <a:fld id="{E78626B2-E168-480E-BAE6-B60060C6AB83}" type="slidenum">
              <a:rPr lang="en-GB" smtClean="0"/>
              <a:pPr/>
              <a:t>‹#›</a:t>
            </a:fld>
            <a:endParaRPr lang="en-GB" dirty="0"/>
          </a:p>
        </p:txBody>
      </p:sp>
      <p:pic>
        <p:nvPicPr>
          <p:cNvPr id="4" name="Picture 3">
            <a:extLst>
              <a:ext uri="{FF2B5EF4-FFF2-40B4-BE49-F238E27FC236}">
                <a16:creationId xmlns:a16="http://schemas.microsoft.com/office/drawing/2014/main" id="{55AE53AA-30B8-4B3F-A899-A076D537DE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34" y="0"/>
            <a:ext cx="2526797" cy="1286259"/>
          </a:xfrm>
          <a:prstGeom prst="rect">
            <a:avLst/>
          </a:prstGeom>
        </p:spPr>
      </p:pic>
      <p:sp>
        <p:nvSpPr>
          <p:cNvPr id="6" name="Text Placeholder 6">
            <a:extLst>
              <a:ext uri="{FF2B5EF4-FFF2-40B4-BE49-F238E27FC236}">
                <a16:creationId xmlns:a16="http://schemas.microsoft.com/office/drawing/2014/main" id="{EEA759C6-86C3-4843-A6A2-FCAF6510A2CD}"/>
              </a:ext>
            </a:extLst>
          </p:cNvPr>
          <p:cNvSpPr>
            <a:spLocks noGrp="1"/>
          </p:cNvSpPr>
          <p:nvPr>
            <p:ph type="body" sz="quarter" idx="11" hasCustomPrompt="1"/>
          </p:nvPr>
        </p:nvSpPr>
        <p:spPr>
          <a:xfrm>
            <a:off x="3646800" y="1066770"/>
            <a:ext cx="2599200" cy="309600"/>
          </a:xfrm>
          <a:prstGeom prst="rect">
            <a:avLst/>
          </a:prstGeom>
        </p:spPr>
        <p:txBody>
          <a:bodyPr anchor="ctr"/>
          <a:lstStyle>
            <a:lvl1pPr marL="0" indent="0" algn="ctr">
              <a:lnSpc>
                <a:spcPct val="100000"/>
              </a:lnSpc>
              <a:buNone/>
              <a:defRPr sz="1400">
                <a:solidFill>
                  <a:schemeClr val="bg2"/>
                </a:solidFill>
                <a:latin typeface="Franklin Gothic Demi" panose="020B0703020102020204" pitchFamily="34" charset="0"/>
              </a:defRPr>
            </a:lvl1pPr>
            <a:lvl2pPr marL="177800" indent="0" algn="ctr">
              <a:buNone/>
              <a:defRPr sz="1400">
                <a:solidFill>
                  <a:schemeClr val="bg2"/>
                </a:solidFill>
                <a:latin typeface="Franklin Gothic Demi" panose="020B0703020102020204" pitchFamily="34" charset="0"/>
              </a:defRPr>
            </a:lvl2pPr>
            <a:lvl3pPr marL="355600" indent="0" algn="ctr">
              <a:buNone/>
              <a:defRPr sz="1400">
                <a:solidFill>
                  <a:schemeClr val="bg2"/>
                </a:solidFill>
                <a:latin typeface="Franklin Gothic Demi" panose="020B0703020102020204" pitchFamily="34" charset="0"/>
              </a:defRPr>
            </a:lvl3pPr>
            <a:lvl4pPr marL="541338" indent="0" algn="ctr">
              <a:buNone/>
              <a:defRPr sz="1400">
                <a:solidFill>
                  <a:schemeClr val="bg2"/>
                </a:solidFill>
                <a:latin typeface="Franklin Gothic Demi" panose="020B0703020102020204" pitchFamily="34" charset="0"/>
              </a:defRPr>
            </a:lvl4pPr>
            <a:lvl5pPr marL="719138" indent="0" algn="ctr">
              <a:buNone/>
              <a:defRPr sz="1400">
                <a:solidFill>
                  <a:schemeClr val="bg2"/>
                </a:solidFill>
                <a:latin typeface="Franklin Gothic Demi" panose="020B0703020102020204" pitchFamily="34" charset="0"/>
              </a:defRPr>
            </a:lvl5pPr>
          </a:lstStyle>
          <a:p>
            <a:pPr lvl="0"/>
            <a:r>
              <a:rPr lang="en-US" dirty="0"/>
              <a:t>www.companywebsite.com</a:t>
            </a:r>
            <a:endParaRPr lang="en-GB" dirty="0"/>
          </a:p>
        </p:txBody>
      </p:sp>
      <p:sp>
        <p:nvSpPr>
          <p:cNvPr id="7" name="TextBox 6">
            <a:extLst>
              <a:ext uri="{FF2B5EF4-FFF2-40B4-BE49-F238E27FC236}">
                <a16:creationId xmlns:a16="http://schemas.microsoft.com/office/drawing/2014/main" id="{2FC168F8-F1C4-4243-926C-3A9F3C246504}"/>
              </a:ext>
            </a:extLst>
          </p:cNvPr>
          <p:cNvSpPr txBox="1"/>
          <p:nvPr userDrawn="1"/>
        </p:nvSpPr>
        <p:spPr>
          <a:xfrm>
            <a:off x="5608425" y="2363518"/>
            <a:ext cx="1135563" cy="400110"/>
          </a:xfrm>
          <a:prstGeom prst="rect">
            <a:avLst/>
          </a:prstGeom>
          <a:noFill/>
        </p:spPr>
        <p:txBody>
          <a:bodyPr wrap="square" rtlCol="0">
            <a:spAutoFit/>
          </a:bodyPr>
          <a:lstStyle/>
          <a:p>
            <a:pPr algn="ctr"/>
            <a:r>
              <a:rPr lang="en-GB" sz="1000" dirty="0">
                <a:solidFill>
                  <a:schemeClr val="bg1"/>
                </a:solidFill>
                <a:latin typeface="Franklin Gothic Demi" panose="020B0703020102020204" pitchFamily="34" charset="0"/>
              </a:rPr>
              <a:t>Key</a:t>
            </a:r>
            <a:br>
              <a:rPr lang="en-GB" sz="1000" dirty="0">
                <a:solidFill>
                  <a:schemeClr val="bg1"/>
                </a:solidFill>
                <a:latin typeface="Franklin Gothic Demi" panose="020B0703020102020204" pitchFamily="34" charset="0"/>
              </a:rPr>
            </a:br>
            <a:r>
              <a:rPr lang="en-GB" sz="1000" dirty="0">
                <a:solidFill>
                  <a:schemeClr val="bg1"/>
                </a:solidFill>
                <a:latin typeface="Franklin Gothic Demi" panose="020B0703020102020204" pitchFamily="34" charset="0"/>
              </a:rPr>
              <a:t>relationships</a:t>
            </a:r>
          </a:p>
        </p:txBody>
      </p:sp>
      <p:sp>
        <p:nvSpPr>
          <p:cNvPr id="8" name="TextBox 7">
            <a:extLst>
              <a:ext uri="{FF2B5EF4-FFF2-40B4-BE49-F238E27FC236}">
                <a16:creationId xmlns:a16="http://schemas.microsoft.com/office/drawing/2014/main" id="{00A2CC60-1793-480D-89B9-29F92CBC5271}"/>
              </a:ext>
            </a:extLst>
          </p:cNvPr>
          <p:cNvSpPr txBox="1"/>
          <p:nvPr userDrawn="1"/>
        </p:nvSpPr>
        <p:spPr>
          <a:xfrm>
            <a:off x="5358030" y="1578694"/>
            <a:ext cx="1135563" cy="230832"/>
          </a:xfrm>
          <a:prstGeom prst="rect">
            <a:avLst/>
          </a:prstGeom>
          <a:noFill/>
        </p:spPr>
        <p:txBody>
          <a:bodyPr wrap="square" rtlCol="0">
            <a:spAutoFit/>
          </a:bodyPr>
          <a:lstStyle/>
          <a:p>
            <a:pPr algn="ctr"/>
            <a:r>
              <a:rPr lang="en-GB" sz="900" dirty="0">
                <a:solidFill>
                  <a:schemeClr val="bg1"/>
                </a:solidFill>
                <a:latin typeface="Franklin Gothic Demi" panose="020B0703020102020204" pitchFamily="34" charset="0"/>
              </a:rPr>
              <a:t>Founded</a:t>
            </a:r>
          </a:p>
        </p:txBody>
      </p:sp>
      <p:sp>
        <p:nvSpPr>
          <p:cNvPr id="9" name="Oval 8">
            <a:extLst>
              <a:ext uri="{FF2B5EF4-FFF2-40B4-BE49-F238E27FC236}">
                <a16:creationId xmlns:a16="http://schemas.microsoft.com/office/drawing/2014/main" id="{0F871226-26AD-439A-84B1-8705B983E247}"/>
              </a:ext>
            </a:extLst>
          </p:cNvPr>
          <p:cNvSpPr/>
          <p:nvPr userDrawn="1"/>
        </p:nvSpPr>
        <p:spPr>
          <a:xfrm>
            <a:off x="3238410" y="1971508"/>
            <a:ext cx="2043076" cy="2043076"/>
          </a:xfrm>
          <a:prstGeom prst="ellipse">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50" dirty="0">
                <a:solidFill>
                  <a:schemeClr val="bg1"/>
                </a:solidFill>
                <a:latin typeface="Franklin Gothic Demi" panose="020B0703020102020204" pitchFamily="34" charset="0"/>
              </a:rPr>
              <a:t>NBED</a:t>
            </a:r>
          </a:p>
        </p:txBody>
      </p:sp>
      <p:sp>
        <p:nvSpPr>
          <p:cNvPr id="10" name="TextBox 9">
            <a:extLst>
              <a:ext uri="{FF2B5EF4-FFF2-40B4-BE49-F238E27FC236}">
                <a16:creationId xmlns:a16="http://schemas.microsoft.com/office/drawing/2014/main" id="{31C496B2-DE10-4B9B-9308-20A161D4ED3F}"/>
              </a:ext>
            </a:extLst>
          </p:cNvPr>
          <p:cNvSpPr txBox="1"/>
          <p:nvPr userDrawn="1"/>
        </p:nvSpPr>
        <p:spPr>
          <a:xfrm>
            <a:off x="5816079" y="2705685"/>
            <a:ext cx="993164" cy="507831"/>
          </a:xfrm>
          <a:prstGeom prst="rect">
            <a:avLst/>
          </a:prstGeom>
          <a:noFill/>
        </p:spPr>
        <p:txBody>
          <a:bodyPr wrap="square" rtlCol="0">
            <a:spAutoFit/>
          </a:bodyPr>
          <a:lstStyle/>
          <a:p>
            <a:pPr marL="138113" indent="-138113">
              <a:buClr>
                <a:schemeClr val="bg1"/>
              </a:buClr>
              <a:buSzPct val="100000"/>
              <a:buFont typeface="Wingdings" panose="05000000000000000000" pitchFamily="2" charset="2"/>
              <a:buChar char="§"/>
            </a:pPr>
            <a:r>
              <a:rPr lang="en-GB" sz="900" dirty="0">
                <a:solidFill>
                  <a:schemeClr val="bg1"/>
                </a:solidFill>
                <a:latin typeface="Franklin Gothic Book" panose="020B0503020102020204" pitchFamily="34" charset="0"/>
              </a:rPr>
              <a:t>NBED</a:t>
            </a:r>
          </a:p>
          <a:p>
            <a:pPr marL="138113" indent="-138113">
              <a:buClr>
                <a:schemeClr val="bg1"/>
              </a:buClr>
              <a:buSzPct val="100000"/>
              <a:buFont typeface="Wingdings" panose="05000000000000000000" pitchFamily="2" charset="2"/>
              <a:buChar char="§"/>
            </a:pPr>
            <a:r>
              <a:rPr lang="en-GB" sz="900" dirty="0">
                <a:solidFill>
                  <a:schemeClr val="bg1"/>
                </a:solidFill>
                <a:latin typeface="Franklin Gothic Book" panose="020B0503020102020204" pitchFamily="34" charset="0"/>
              </a:rPr>
              <a:t>NBED</a:t>
            </a:r>
          </a:p>
          <a:p>
            <a:pPr marL="138113" indent="-138113">
              <a:buClr>
                <a:schemeClr val="bg1"/>
              </a:buClr>
              <a:buSzPct val="100000"/>
              <a:buFont typeface="Wingdings" panose="05000000000000000000" pitchFamily="2" charset="2"/>
              <a:buChar char="§"/>
            </a:pPr>
            <a:r>
              <a:rPr lang="en-GB" sz="900" dirty="0">
                <a:solidFill>
                  <a:schemeClr val="bg1"/>
                </a:solidFill>
                <a:latin typeface="Franklin Gothic Book" panose="020B0503020102020204" pitchFamily="34" charset="0"/>
              </a:rPr>
              <a:t>NBED</a:t>
            </a:r>
          </a:p>
        </p:txBody>
      </p:sp>
      <p:sp>
        <p:nvSpPr>
          <p:cNvPr id="11" name="Oval 10">
            <a:extLst>
              <a:ext uri="{FF2B5EF4-FFF2-40B4-BE49-F238E27FC236}">
                <a16:creationId xmlns:a16="http://schemas.microsoft.com/office/drawing/2014/main" id="{7BF72518-0025-43BF-9491-9883D6D8090F}"/>
              </a:ext>
            </a:extLst>
          </p:cNvPr>
          <p:cNvSpPr/>
          <p:nvPr userDrawn="1"/>
        </p:nvSpPr>
        <p:spPr>
          <a:xfrm>
            <a:off x="5501065" y="2265902"/>
            <a:ext cx="1421280" cy="1421280"/>
          </a:xfrm>
          <a:prstGeom prst="ellipse">
            <a:avLst/>
          </a:prstGeom>
          <a:solidFill>
            <a:srgbClr val="F79725"/>
          </a:solidFill>
          <a:ln w="28575">
            <a:solidFill>
              <a:schemeClr val="bg1"/>
            </a:solidFill>
          </a:ln>
          <a:effectLst>
            <a:outerShdw blurRad="101600" sx="101000" sy="101000" algn="c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2" name="Group 11">
            <a:extLst>
              <a:ext uri="{FF2B5EF4-FFF2-40B4-BE49-F238E27FC236}">
                <a16:creationId xmlns:a16="http://schemas.microsoft.com/office/drawing/2014/main" id="{55A59D8B-1F13-4A2C-A87C-77A33D78C9E2}"/>
              </a:ext>
            </a:extLst>
          </p:cNvPr>
          <p:cNvGrpSpPr/>
          <p:nvPr userDrawn="1"/>
        </p:nvGrpSpPr>
        <p:grpSpPr>
          <a:xfrm>
            <a:off x="1778073" y="5066429"/>
            <a:ext cx="901400" cy="901400"/>
            <a:chOff x="5493843" y="4656438"/>
            <a:chExt cx="901400" cy="901400"/>
          </a:xfrm>
          <a:solidFill>
            <a:srgbClr val="F5AF01"/>
          </a:solidFill>
          <a:effectLst>
            <a:outerShdw blurRad="139700" dist="38100" dir="8100000" algn="tr" rotWithShape="0">
              <a:prstClr val="black">
                <a:alpha val="67000"/>
              </a:prstClr>
            </a:outerShdw>
          </a:effectLst>
        </p:grpSpPr>
        <p:sp>
          <p:nvSpPr>
            <p:cNvPr id="13" name="Rounded Rectangle 12">
              <a:extLst>
                <a:ext uri="{FF2B5EF4-FFF2-40B4-BE49-F238E27FC236}">
                  <a16:creationId xmlns:a16="http://schemas.microsoft.com/office/drawing/2014/main" id="{F5D1C01E-C2EA-4A2F-84CC-C894AC881052}"/>
                </a:ext>
              </a:extLst>
            </p:cNvPr>
            <p:cNvSpPr/>
            <p:nvPr/>
          </p:nvSpPr>
          <p:spPr>
            <a:xfrm>
              <a:off x="5493843" y="5418132"/>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ounded Rectangle 13">
              <a:extLst>
                <a:ext uri="{FF2B5EF4-FFF2-40B4-BE49-F238E27FC236}">
                  <a16:creationId xmlns:a16="http://schemas.microsoft.com/office/drawing/2014/main" id="{CB087F9A-D422-4653-A1C9-9D65E4DC6DDC}"/>
                </a:ext>
              </a:extLst>
            </p:cNvPr>
            <p:cNvSpPr/>
            <p:nvPr/>
          </p:nvSpPr>
          <p:spPr>
            <a:xfrm rot="5400000">
              <a:off x="5874690" y="5037285"/>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5" name="Group 14">
            <a:extLst>
              <a:ext uri="{FF2B5EF4-FFF2-40B4-BE49-F238E27FC236}">
                <a16:creationId xmlns:a16="http://schemas.microsoft.com/office/drawing/2014/main" id="{833982C3-FBF7-4F95-A127-F02CC397A8E0}"/>
              </a:ext>
            </a:extLst>
          </p:cNvPr>
          <p:cNvGrpSpPr/>
          <p:nvPr userDrawn="1"/>
        </p:nvGrpSpPr>
        <p:grpSpPr>
          <a:xfrm rot="10800000">
            <a:off x="456506" y="1706065"/>
            <a:ext cx="901400" cy="901400"/>
            <a:chOff x="5493843" y="4656438"/>
            <a:chExt cx="901400" cy="901400"/>
          </a:xfrm>
          <a:solidFill>
            <a:srgbClr val="F5AF01"/>
          </a:solidFill>
          <a:effectLst>
            <a:outerShdw blurRad="139700" dist="38100" dir="8100000" algn="tr" rotWithShape="0">
              <a:prstClr val="black">
                <a:alpha val="67000"/>
              </a:prstClr>
            </a:outerShdw>
          </a:effectLst>
        </p:grpSpPr>
        <p:sp>
          <p:nvSpPr>
            <p:cNvPr id="16" name="Rounded Rectangle 15">
              <a:extLst>
                <a:ext uri="{FF2B5EF4-FFF2-40B4-BE49-F238E27FC236}">
                  <a16:creationId xmlns:a16="http://schemas.microsoft.com/office/drawing/2014/main" id="{E94248BB-ED4A-4496-8B8B-26D155E7A438}"/>
                </a:ext>
              </a:extLst>
            </p:cNvPr>
            <p:cNvSpPr/>
            <p:nvPr/>
          </p:nvSpPr>
          <p:spPr>
            <a:xfrm>
              <a:off x="5493843" y="5418132"/>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ounded Rectangle 16">
              <a:extLst>
                <a:ext uri="{FF2B5EF4-FFF2-40B4-BE49-F238E27FC236}">
                  <a16:creationId xmlns:a16="http://schemas.microsoft.com/office/drawing/2014/main" id="{49DBE4B9-0AD4-4BFF-92D6-BBD4922C178A}"/>
                </a:ext>
              </a:extLst>
            </p:cNvPr>
            <p:cNvSpPr/>
            <p:nvPr/>
          </p:nvSpPr>
          <p:spPr>
            <a:xfrm rot="5400000">
              <a:off x="5874690" y="5037285"/>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8" name="Round Diagonal Corner Rectangle 17">
            <a:extLst>
              <a:ext uri="{FF2B5EF4-FFF2-40B4-BE49-F238E27FC236}">
                <a16:creationId xmlns:a16="http://schemas.microsoft.com/office/drawing/2014/main" id="{8813FD62-8DED-4996-B135-747EB07CC8E3}"/>
              </a:ext>
            </a:extLst>
          </p:cNvPr>
          <p:cNvSpPr/>
          <p:nvPr userDrawn="1"/>
        </p:nvSpPr>
        <p:spPr>
          <a:xfrm>
            <a:off x="647316" y="1899366"/>
            <a:ext cx="1828800" cy="3864862"/>
          </a:xfrm>
          <a:prstGeom prst="round2DiagRect">
            <a:avLst>
              <a:gd name="adj1" fmla="val 0"/>
              <a:gd name="adj2" fmla="val 18021"/>
            </a:avLst>
          </a:prstGeom>
          <a:gradFill flip="none" rotWithShape="1">
            <a:gsLst>
              <a:gs pos="0">
                <a:schemeClr val="bg1">
                  <a:lumMod val="85000"/>
                </a:schemeClr>
              </a:gs>
              <a:gs pos="50000">
                <a:schemeClr val="bg1">
                  <a:lumMod val="95000"/>
                </a:schemeClr>
              </a:gs>
              <a:gs pos="100000">
                <a:schemeClr val="bg1"/>
              </a:gs>
            </a:gsLst>
            <a:lin ang="8100000" scaled="1"/>
            <a:tileRect/>
          </a:gradFill>
          <a:ln>
            <a:noFill/>
          </a:ln>
          <a:effectLst>
            <a:outerShdw blurRad="139700" dist="38100" dir="8100000" algn="tr" rotWithShape="0">
              <a:prstClr val="black">
                <a:alpha val="67000"/>
              </a:prstClr>
            </a:outerShdw>
          </a:effectLst>
          <a:scene3d>
            <a:camera prst="orthographicFront"/>
            <a:lightRig rig="threePt" dir="t"/>
          </a:scene3d>
          <a:sp3d contourW="1905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lIns="0" tIns="216000" rIns="0" rtlCol="0" anchor="t" anchorCtr="0"/>
          <a:lstStyle/>
          <a:p>
            <a:pPr marL="0" indent="0">
              <a:spcAft>
                <a:spcPts val="400"/>
              </a:spcAft>
              <a:buFont typeface="Wingdings" panose="05000000000000000000" pitchFamily="2" charset="2"/>
              <a:buNone/>
            </a:pPr>
            <a:endParaRPr lang="en-GB" sz="900" dirty="0">
              <a:solidFill>
                <a:schemeClr val="bg2"/>
              </a:solidFill>
              <a:latin typeface="Franklin Gothic Book" panose="020B0503020102020204" pitchFamily="34" charset="0"/>
            </a:endParaRPr>
          </a:p>
        </p:txBody>
      </p:sp>
      <p:grpSp>
        <p:nvGrpSpPr>
          <p:cNvPr id="19" name="Group 18">
            <a:extLst>
              <a:ext uri="{FF2B5EF4-FFF2-40B4-BE49-F238E27FC236}">
                <a16:creationId xmlns:a16="http://schemas.microsoft.com/office/drawing/2014/main" id="{F08AF410-B8B0-494E-9BD2-02EB61A4E48E}"/>
              </a:ext>
            </a:extLst>
          </p:cNvPr>
          <p:cNvGrpSpPr/>
          <p:nvPr userDrawn="1"/>
        </p:nvGrpSpPr>
        <p:grpSpPr>
          <a:xfrm>
            <a:off x="8546602" y="5066429"/>
            <a:ext cx="901400" cy="901400"/>
            <a:chOff x="5493843" y="4656438"/>
            <a:chExt cx="901400" cy="901400"/>
          </a:xfrm>
          <a:solidFill>
            <a:srgbClr val="F5AF01"/>
          </a:solidFill>
          <a:effectLst>
            <a:outerShdw blurRad="139700" dist="38100" dir="8100000" algn="tr" rotWithShape="0">
              <a:prstClr val="black">
                <a:alpha val="67000"/>
              </a:prstClr>
            </a:outerShdw>
          </a:effectLst>
        </p:grpSpPr>
        <p:sp>
          <p:nvSpPr>
            <p:cNvPr id="20" name="Rounded Rectangle 19">
              <a:extLst>
                <a:ext uri="{FF2B5EF4-FFF2-40B4-BE49-F238E27FC236}">
                  <a16:creationId xmlns:a16="http://schemas.microsoft.com/office/drawing/2014/main" id="{C8F60850-AD48-48E8-95FB-6FDCA151D569}"/>
                </a:ext>
              </a:extLst>
            </p:cNvPr>
            <p:cNvSpPr/>
            <p:nvPr/>
          </p:nvSpPr>
          <p:spPr>
            <a:xfrm>
              <a:off x="5493843" y="5418132"/>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ounded Rectangle 20">
              <a:extLst>
                <a:ext uri="{FF2B5EF4-FFF2-40B4-BE49-F238E27FC236}">
                  <a16:creationId xmlns:a16="http://schemas.microsoft.com/office/drawing/2014/main" id="{BC08B617-84CD-46FB-AFE3-5A7E76CD6D4A}"/>
                </a:ext>
              </a:extLst>
            </p:cNvPr>
            <p:cNvSpPr/>
            <p:nvPr/>
          </p:nvSpPr>
          <p:spPr>
            <a:xfrm rot="5400000">
              <a:off x="5874690" y="5037285"/>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2" name="Group 21">
            <a:extLst>
              <a:ext uri="{FF2B5EF4-FFF2-40B4-BE49-F238E27FC236}">
                <a16:creationId xmlns:a16="http://schemas.microsoft.com/office/drawing/2014/main" id="{8396B5DB-3771-4708-81FA-4AA6CCE29AE7}"/>
              </a:ext>
            </a:extLst>
          </p:cNvPr>
          <p:cNvGrpSpPr/>
          <p:nvPr userDrawn="1"/>
        </p:nvGrpSpPr>
        <p:grpSpPr>
          <a:xfrm rot="10800000">
            <a:off x="7221510" y="1706065"/>
            <a:ext cx="901400" cy="901400"/>
            <a:chOff x="5493843" y="4656438"/>
            <a:chExt cx="901400" cy="901400"/>
          </a:xfrm>
          <a:solidFill>
            <a:srgbClr val="F5AF01"/>
          </a:solidFill>
          <a:effectLst>
            <a:outerShdw blurRad="139700" dist="38100" dir="8100000" algn="tr" rotWithShape="0">
              <a:prstClr val="black">
                <a:alpha val="67000"/>
              </a:prstClr>
            </a:outerShdw>
          </a:effectLst>
        </p:grpSpPr>
        <p:sp>
          <p:nvSpPr>
            <p:cNvPr id="23" name="Rounded Rectangle 22">
              <a:extLst>
                <a:ext uri="{FF2B5EF4-FFF2-40B4-BE49-F238E27FC236}">
                  <a16:creationId xmlns:a16="http://schemas.microsoft.com/office/drawing/2014/main" id="{31A1C417-E2B3-40D8-B9A2-013EF4D22D24}"/>
                </a:ext>
              </a:extLst>
            </p:cNvPr>
            <p:cNvSpPr/>
            <p:nvPr/>
          </p:nvSpPr>
          <p:spPr>
            <a:xfrm>
              <a:off x="5493843" y="5418132"/>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ounded Rectangle 23">
              <a:extLst>
                <a:ext uri="{FF2B5EF4-FFF2-40B4-BE49-F238E27FC236}">
                  <a16:creationId xmlns:a16="http://schemas.microsoft.com/office/drawing/2014/main" id="{18F34D81-15DD-4C5D-922C-0F05C1634AF9}"/>
                </a:ext>
              </a:extLst>
            </p:cNvPr>
            <p:cNvSpPr/>
            <p:nvPr/>
          </p:nvSpPr>
          <p:spPr>
            <a:xfrm rot="5400000">
              <a:off x="5874690" y="5037285"/>
              <a:ext cx="901400" cy="13970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5" name="Round Diagonal Corner Rectangle 24">
            <a:extLst>
              <a:ext uri="{FF2B5EF4-FFF2-40B4-BE49-F238E27FC236}">
                <a16:creationId xmlns:a16="http://schemas.microsoft.com/office/drawing/2014/main" id="{218CBB9E-AF36-41C2-8A47-09694C5F9CB2}"/>
              </a:ext>
            </a:extLst>
          </p:cNvPr>
          <p:cNvSpPr/>
          <p:nvPr userDrawn="1"/>
        </p:nvSpPr>
        <p:spPr>
          <a:xfrm>
            <a:off x="7412320" y="1899366"/>
            <a:ext cx="1828800" cy="3864862"/>
          </a:xfrm>
          <a:prstGeom prst="round2DiagRect">
            <a:avLst>
              <a:gd name="adj1" fmla="val 0"/>
              <a:gd name="adj2" fmla="val 18021"/>
            </a:avLst>
          </a:prstGeom>
          <a:gradFill flip="none" rotWithShape="1">
            <a:gsLst>
              <a:gs pos="0">
                <a:schemeClr val="bg1">
                  <a:lumMod val="85000"/>
                </a:schemeClr>
              </a:gs>
              <a:gs pos="50000">
                <a:schemeClr val="bg1">
                  <a:lumMod val="95000"/>
                </a:schemeClr>
              </a:gs>
              <a:gs pos="100000">
                <a:schemeClr val="bg1"/>
              </a:gs>
            </a:gsLst>
            <a:lin ang="8100000" scaled="1"/>
            <a:tileRect/>
          </a:gradFill>
          <a:ln>
            <a:noFill/>
          </a:ln>
          <a:effectLst>
            <a:outerShdw blurRad="139700" dist="38100" dir="8100000" algn="tr" rotWithShape="0">
              <a:prstClr val="black">
                <a:alpha val="67000"/>
              </a:prstClr>
            </a:outerShdw>
          </a:effectLst>
          <a:scene3d>
            <a:camera prst="orthographicFront"/>
            <a:lightRig rig="threePt" dir="t"/>
          </a:scene3d>
          <a:sp3d contourW="1905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lIns="0" tIns="216000" rIns="0" rtlCol="0" anchor="t" anchorCtr="0"/>
          <a:lstStyle/>
          <a:p>
            <a:pPr marL="0" indent="0">
              <a:spcAft>
                <a:spcPts val="400"/>
              </a:spcAft>
              <a:buFont typeface="Wingdings" panose="05000000000000000000" pitchFamily="2" charset="2"/>
              <a:buNone/>
            </a:pPr>
            <a:endParaRPr lang="en-GB" sz="900" dirty="0">
              <a:solidFill>
                <a:schemeClr val="bg2"/>
              </a:solidFill>
              <a:latin typeface="Franklin Gothic Book" panose="020B0503020102020204" pitchFamily="34" charset="0"/>
            </a:endParaRPr>
          </a:p>
        </p:txBody>
      </p:sp>
      <p:grpSp>
        <p:nvGrpSpPr>
          <p:cNvPr id="26" name="Group 25">
            <a:extLst>
              <a:ext uri="{FF2B5EF4-FFF2-40B4-BE49-F238E27FC236}">
                <a16:creationId xmlns:a16="http://schemas.microsoft.com/office/drawing/2014/main" id="{76AC5EA2-1BB7-4DD4-88DD-09675A689BBF}"/>
              </a:ext>
            </a:extLst>
          </p:cNvPr>
          <p:cNvGrpSpPr/>
          <p:nvPr userDrawn="1"/>
        </p:nvGrpSpPr>
        <p:grpSpPr>
          <a:xfrm>
            <a:off x="2926552" y="1656594"/>
            <a:ext cx="2666792" cy="2666792"/>
            <a:chOff x="3087923" y="1656594"/>
            <a:chExt cx="2666792" cy="2666792"/>
          </a:xfrm>
          <a:effectLst>
            <a:outerShdw blurRad="101600" sx="101000" sy="101000" algn="ctr" rotWithShape="0">
              <a:prstClr val="black">
                <a:alpha val="60000"/>
              </a:prstClr>
            </a:outerShdw>
          </a:effectLst>
        </p:grpSpPr>
        <p:sp>
          <p:nvSpPr>
            <p:cNvPr id="27" name="Oval 26">
              <a:extLst>
                <a:ext uri="{FF2B5EF4-FFF2-40B4-BE49-F238E27FC236}">
                  <a16:creationId xmlns:a16="http://schemas.microsoft.com/office/drawing/2014/main" id="{B3D250D1-5F3B-46C4-BE34-CB5AFBD03E5F}"/>
                </a:ext>
              </a:extLst>
            </p:cNvPr>
            <p:cNvSpPr/>
            <p:nvPr/>
          </p:nvSpPr>
          <p:spPr>
            <a:xfrm>
              <a:off x="3087923" y="1656594"/>
              <a:ext cx="2666792" cy="2666792"/>
            </a:xfrm>
            <a:prstGeom prst="ellipse">
              <a:avLst/>
            </a:prstGeom>
            <a:solidFill>
              <a:srgbClr val="EE334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Oval 27">
              <a:extLst>
                <a:ext uri="{FF2B5EF4-FFF2-40B4-BE49-F238E27FC236}">
                  <a16:creationId xmlns:a16="http://schemas.microsoft.com/office/drawing/2014/main" id="{016D5E7B-E720-47D8-817A-2F7E706D59D7}"/>
                </a:ext>
              </a:extLst>
            </p:cNvPr>
            <p:cNvSpPr/>
            <p:nvPr/>
          </p:nvSpPr>
          <p:spPr>
            <a:xfrm>
              <a:off x="3399781" y="1968452"/>
              <a:ext cx="2043076" cy="2043076"/>
            </a:xfrm>
            <a:prstGeom prst="ellipse">
              <a:avLst/>
            </a:prstGeom>
            <a:solidFill>
              <a:srgbClr val="EE334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9" name="Oval 28">
            <a:extLst>
              <a:ext uri="{FF2B5EF4-FFF2-40B4-BE49-F238E27FC236}">
                <a16:creationId xmlns:a16="http://schemas.microsoft.com/office/drawing/2014/main" id="{AAABD0CC-E237-43B5-AF33-64A16BECD24D}"/>
              </a:ext>
            </a:extLst>
          </p:cNvPr>
          <p:cNvSpPr/>
          <p:nvPr userDrawn="1"/>
        </p:nvSpPr>
        <p:spPr>
          <a:xfrm>
            <a:off x="4861778" y="3385063"/>
            <a:ext cx="1579206" cy="1579206"/>
          </a:xfrm>
          <a:prstGeom prst="ellipse">
            <a:avLst/>
          </a:prstGeom>
          <a:solidFill>
            <a:srgbClr val="6EBF4B"/>
          </a:solidFill>
          <a:ln w="28575">
            <a:solidFill>
              <a:schemeClr val="bg1"/>
            </a:solidFill>
          </a:ln>
          <a:effectLst>
            <a:outerShdw blurRad="101600" sx="101000" sy="101000" algn="c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Oval 29">
            <a:extLst>
              <a:ext uri="{FF2B5EF4-FFF2-40B4-BE49-F238E27FC236}">
                <a16:creationId xmlns:a16="http://schemas.microsoft.com/office/drawing/2014/main" id="{54E20B56-6C71-4B97-B003-38E99A4E7652}"/>
              </a:ext>
            </a:extLst>
          </p:cNvPr>
          <p:cNvSpPr/>
          <p:nvPr userDrawn="1"/>
        </p:nvSpPr>
        <p:spPr>
          <a:xfrm>
            <a:off x="5564863" y="1444171"/>
            <a:ext cx="721896" cy="721896"/>
          </a:xfrm>
          <a:prstGeom prst="ellipse">
            <a:avLst/>
          </a:prstGeom>
          <a:solidFill>
            <a:schemeClr val="bg2"/>
          </a:solidFill>
          <a:ln w="12700">
            <a:solidFill>
              <a:schemeClr val="bg1"/>
            </a:solidFill>
          </a:ln>
          <a:effectLst>
            <a:outerShdw blurRad="101600" sx="101000" sy="101000" algn="c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1" name="Straight Connector 30">
            <a:extLst>
              <a:ext uri="{FF2B5EF4-FFF2-40B4-BE49-F238E27FC236}">
                <a16:creationId xmlns:a16="http://schemas.microsoft.com/office/drawing/2014/main" id="{A3FE943F-41C9-456F-9798-9C511FB22045}"/>
              </a:ext>
            </a:extLst>
          </p:cNvPr>
          <p:cNvCxnSpPr/>
          <p:nvPr userDrawn="1"/>
        </p:nvCxnSpPr>
        <p:spPr>
          <a:xfrm>
            <a:off x="3601002" y="4845059"/>
            <a:ext cx="0" cy="1882889"/>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7C45A88-03D0-41EB-9F54-3070BF82C8FC}"/>
              </a:ext>
            </a:extLst>
          </p:cNvPr>
          <p:cNvCxnSpPr/>
          <p:nvPr userDrawn="1"/>
        </p:nvCxnSpPr>
        <p:spPr>
          <a:xfrm>
            <a:off x="2978558" y="5187172"/>
            <a:ext cx="4033567"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ED94808-4B42-4D27-A240-029293172BD1}"/>
              </a:ext>
            </a:extLst>
          </p:cNvPr>
          <p:cNvCxnSpPr/>
          <p:nvPr userDrawn="1"/>
        </p:nvCxnSpPr>
        <p:spPr>
          <a:xfrm>
            <a:off x="2978558" y="5662347"/>
            <a:ext cx="4033567"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23C9482-DEDC-4FA7-B380-EE285D529B14}"/>
              </a:ext>
            </a:extLst>
          </p:cNvPr>
          <p:cNvCxnSpPr/>
          <p:nvPr userDrawn="1"/>
        </p:nvCxnSpPr>
        <p:spPr>
          <a:xfrm>
            <a:off x="2978558" y="6137522"/>
            <a:ext cx="4033567"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B068AEA-DAFF-4572-8040-33EE51E041D0}"/>
              </a:ext>
            </a:extLst>
          </p:cNvPr>
          <p:cNvCxnSpPr/>
          <p:nvPr userDrawn="1"/>
        </p:nvCxnSpPr>
        <p:spPr>
          <a:xfrm>
            <a:off x="2978558" y="6612698"/>
            <a:ext cx="4033567"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44E9C6B0-29BF-42E8-8305-9066AFA36DF4}"/>
              </a:ext>
            </a:extLst>
          </p:cNvPr>
          <p:cNvSpPr txBox="1"/>
          <p:nvPr userDrawn="1"/>
        </p:nvSpPr>
        <p:spPr>
          <a:xfrm>
            <a:off x="647317" y="1931936"/>
            <a:ext cx="1828800" cy="246221"/>
          </a:xfrm>
          <a:prstGeom prst="rect">
            <a:avLst/>
          </a:prstGeom>
          <a:noFill/>
        </p:spPr>
        <p:txBody>
          <a:bodyPr wrap="square" rtlCol="0">
            <a:spAutoFit/>
          </a:bodyPr>
          <a:lstStyle/>
          <a:p>
            <a:r>
              <a:rPr lang="en-GB" sz="1000" dirty="0">
                <a:solidFill>
                  <a:schemeClr val="bg2"/>
                </a:solidFill>
                <a:latin typeface="Franklin Gothic Demi" panose="020B0703020102020204" pitchFamily="34" charset="0"/>
              </a:rPr>
              <a:t>PRODUCTS AND SERVICES</a:t>
            </a:r>
          </a:p>
        </p:txBody>
      </p:sp>
      <p:sp>
        <p:nvSpPr>
          <p:cNvPr id="37" name="TextBox 36">
            <a:extLst>
              <a:ext uri="{FF2B5EF4-FFF2-40B4-BE49-F238E27FC236}">
                <a16:creationId xmlns:a16="http://schemas.microsoft.com/office/drawing/2014/main" id="{D2295824-ADB9-44F4-BDFA-4D5B8F5CF628}"/>
              </a:ext>
            </a:extLst>
          </p:cNvPr>
          <p:cNvSpPr txBox="1"/>
          <p:nvPr userDrawn="1"/>
        </p:nvSpPr>
        <p:spPr>
          <a:xfrm>
            <a:off x="3611099" y="4892519"/>
            <a:ext cx="1934708" cy="246221"/>
          </a:xfrm>
          <a:prstGeom prst="rect">
            <a:avLst/>
          </a:prstGeom>
          <a:noFill/>
        </p:spPr>
        <p:txBody>
          <a:bodyPr wrap="square" rtlCol="0">
            <a:spAutoFit/>
          </a:bodyPr>
          <a:lstStyle/>
          <a:p>
            <a:r>
              <a:rPr lang="en-GB" sz="1000" dirty="0">
                <a:solidFill>
                  <a:schemeClr val="bg2"/>
                </a:solidFill>
                <a:latin typeface="Franklin Gothic Demi" panose="020B0703020102020204" pitchFamily="34" charset="0"/>
              </a:rPr>
              <a:t>STRATEGY</a:t>
            </a:r>
          </a:p>
        </p:txBody>
      </p:sp>
      <p:pic>
        <p:nvPicPr>
          <p:cNvPr id="38" name="Picture 37">
            <a:extLst>
              <a:ext uri="{FF2B5EF4-FFF2-40B4-BE49-F238E27FC236}">
                <a16:creationId xmlns:a16="http://schemas.microsoft.com/office/drawing/2014/main" id="{C59366D6-083B-417D-A777-63E65869308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61237" y="3857324"/>
            <a:ext cx="1365774" cy="965964"/>
          </a:xfrm>
          <a:prstGeom prst="rect">
            <a:avLst/>
          </a:prstGeom>
        </p:spPr>
      </p:pic>
      <p:sp>
        <p:nvSpPr>
          <p:cNvPr id="39" name="TextBox 38">
            <a:extLst>
              <a:ext uri="{FF2B5EF4-FFF2-40B4-BE49-F238E27FC236}">
                <a16:creationId xmlns:a16="http://schemas.microsoft.com/office/drawing/2014/main" id="{E946F854-842C-4E59-94B9-BF47B101CA92}"/>
              </a:ext>
            </a:extLst>
          </p:cNvPr>
          <p:cNvSpPr txBox="1"/>
          <p:nvPr userDrawn="1"/>
        </p:nvSpPr>
        <p:spPr>
          <a:xfrm>
            <a:off x="5083600" y="4623555"/>
            <a:ext cx="1135563" cy="246221"/>
          </a:xfrm>
          <a:prstGeom prst="rect">
            <a:avLst/>
          </a:prstGeom>
          <a:noFill/>
        </p:spPr>
        <p:txBody>
          <a:bodyPr wrap="square" rtlCol="0">
            <a:spAutoFit/>
          </a:bodyPr>
          <a:lstStyle/>
          <a:p>
            <a:pPr algn="ctr"/>
            <a:endParaRPr lang="en-GB" sz="1000" dirty="0">
              <a:solidFill>
                <a:schemeClr val="bg1"/>
              </a:solidFill>
              <a:latin typeface="Franklin Gothic Demi" panose="020B0703020102020204" pitchFamily="34" charset="0"/>
            </a:endParaRPr>
          </a:p>
        </p:txBody>
      </p:sp>
      <p:sp>
        <p:nvSpPr>
          <p:cNvPr id="40" name="TextBox 39">
            <a:extLst>
              <a:ext uri="{FF2B5EF4-FFF2-40B4-BE49-F238E27FC236}">
                <a16:creationId xmlns:a16="http://schemas.microsoft.com/office/drawing/2014/main" id="{8B453B02-6626-49F9-98C7-C1F7698E3692}"/>
              </a:ext>
            </a:extLst>
          </p:cNvPr>
          <p:cNvSpPr txBox="1"/>
          <p:nvPr userDrawn="1"/>
        </p:nvSpPr>
        <p:spPr>
          <a:xfrm>
            <a:off x="5642045" y="2296278"/>
            <a:ext cx="1135563" cy="400110"/>
          </a:xfrm>
          <a:prstGeom prst="rect">
            <a:avLst/>
          </a:prstGeom>
          <a:noFill/>
        </p:spPr>
        <p:txBody>
          <a:bodyPr wrap="square" rtlCol="0">
            <a:spAutoFit/>
          </a:bodyPr>
          <a:lstStyle/>
          <a:p>
            <a:pPr algn="ctr"/>
            <a:r>
              <a:rPr lang="en-GB" sz="1000" dirty="0">
                <a:solidFill>
                  <a:schemeClr val="bg1"/>
                </a:solidFill>
                <a:latin typeface="Franklin Gothic Demi" panose="020B0703020102020204" pitchFamily="34" charset="0"/>
              </a:rPr>
              <a:t>Key</a:t>
            </a:r>
            <a:br>
              <a:rPr lang="en-GB" sz="1000" dirty="0">
                <a:solidFill>
                  <a:schemeClr val="bg1"/>
                </a:solidFill>
                <a:latin typeface="Franklin Gothic Demi" panose="020B0703020102020204" pitchFamily="34" charset="0"/>
              </a:rPr>
            </a:br>
            <a:r>
              <a:rPr lang="en-GB" sz="1000" dirty="0">
                <a:solidFill>
                  <a:schemeClr val="bg1"/>
                </a:solidFill>
                <a:latin typeface="Franklin Gothic Demi" panose="020B0703020102020204" pitchFamily="34" charset="0"/>
              </a:rPr>
              <a:t>relationships</a:t>
            </a:r>
          </a:p>
        </p:txBody>
      </p:sp>
      <p:sp>
        <p:nvSpPr>
          <p:cNvPr id="41" name="TextBox 40">
            <a:extLst>
              <a:ext uri="{FF2B5EF4-FFF2-40B4-BE49-F238E27FC236}">
                <a16:creationId xmlns:a16="http://schemas.microsoft.com/office/drawing/2014/main" id="{1D217484-DE59-42D2-AF76-B7B1629F95CE}"/>
              </a:ext>
            </a:extLst>
          </p:cNvPr>
          <p:cNvSpPr txBox="1"/>
          <p:nvPr userDrawn="1"/>
        </p:nvSpPr>
        <p:spPr>
          <a:xfrm>
            <a:off x="5358030" y="1578694"/>
            <a:ext cx="1135563" cy="230832"/>
          </a:xfrm>
          <a:prstGeom prst="rect">
            <a:avLst/>
          </a:prstGeom>
          <a:noFill/>
        </p:spPr>
        <p:txBody>
          <a:bodyPr wrap="square" rtlCol="0">
            <a:spAutoFit/>
          </a:bodyPr>
          <a:lstStyle/>
          <a:p>
            <a:pPr algn="ctr"/>
            <a:r>
              <a:rPr lang="en-GB" sz="900" dirty="0">
                <a:solidFill>
                  <a:schemeClr val="bg1"/>
                </a:solidFill>
                <a:latin typeface="Franklin Gothic Demi" panose="020B0703020102020204" pitchFamily="34" charset="0"/>
              </a:rPr>
              <a:t>Founded</a:t>
            </a:r>
          </a:p>
        </p:txBody>
      </p:sp>
      <p:sp>
        <p:nvSpPr>
          <p:cNvPr id="42" name="Rectangle 41">
            <a:extLst>
              <a:ext uri="{FF2B5EF4-FFF2-40B4-BE49-F238E27FC236}">
                <a16:creationId xmlns:a16="http://schemas.microsoft.com/office/drawing/2014/main" id="{036721C7-7592-4FF6-9043-00436D0C38B4}"/>
              </a:ext>
            </a:extLst>
          </p:cNvPr>
          <p:cNvSpPr/>
          <p:nvPr userDrawn="1"/>
        </p:nvSpPr>
        <p:spPr>
          <a:xfrm>
            <a:off x="2978559" y="5240000"/>
            <a:ext cx="567122" cy="3654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800" dirty="0">
                <a:solidFill>
                  <a:schemeClr val="bg1"/>
                </a:solidFill>
                <a:latin typeface="Franklin Gothic Demi" panose="020B0703020102020204" pitchFamily="34" charset="0"/>
              </a:rPr>
              <a:t>Territory</a:t>
            </a:r>
          </a:p>
        </p:txBody>
      </p:sp>
      <p:sp>
        <p:nvSpPr>
          <p:cNvPr id="43" name="Rectangle 42">
            <a:extLst>
              <a:ext uri="{FF2B5EF4-FFF2-40B4-BE49-F238E27FC236}">
                <a16:creationId xmlns:a16="http://schemas.microsoft.com/office/drawing/2014/main" id="{1E8FF81E-1A6B-421A-86C0-1DD3F69C7592}"/>
              </a:ext>
            </a:extLst>
          </p:cNvPr>
          <p:cNvSpPr/>
          <p:nvPr userDrawn="1"/>
        </p:nvSpPr>
        <p:spPr>
          <a:xfrm>
            <a:off x="3656659" y="5240000"/>
            <a:ext cx="3354910" cy="3654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dirty="0">
              <a:solidFill>
                <a:schemeClr val="bg1"/>
              </a:solidFill>
              <a:latin typeface="Franklin Gothic Demi" panose="020B0703020102020204" pitchFamily="34" charset="0"/>
            </a:endParaRPr>
          </a:p>
        </p:txBody>
      </p:sp>
      <p:sp>
        <p:nvSpPr>
          <p:cNvPr id="44" name="Rectangle 43">
            <a:extLst>
              <a:ext uri="{FF2B5EF4-FFF2-40B4-BE49-F238E27FC236}">
                <a16:creationId xmlns:a16="http://schemas.microsoft.com/office/drawing/2014/main" id="{5EA3090B-43AC-456A-9910-ED82F45E9BD6}"/>
              </a:ext>
            </a:extLst>
          </p:cNvPr>
          <p:cNvSpPr/>
          <p:nvPr userDrawn="1"/>
        </p:nvSpPr>
        <p:spPr>
          <a:xfrm>
            <a:off x="3656659" y="5715059"/>
            <a:ext cx="3354910" cy="3654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dirty="0">
              <a:solidFill>
                <a:schemeClr val="bg1"/>
              </a:solidFill>
              <a:latin typeface="Franklin Gothic Demi" panose="020B0703020102020204" pitchFamily="34" charset="0"/>
            </a:endParaRPr>
          </a:p>
        </p:txBody>
      </p:sp>
      <p:sp>
        <p:nvSpPr>
          <p:cNvPr id="45" name="Rectangle 44">
            <a:extLst>
              <a:ext uri="{FF2B5EF4-FFF2-40B4-BE49-F238E27FC236}">
                <a16:creationId xmlns:a16="http://schemas.microsoft.com/office/drawing/2014/main" id="{4A3D00A4-854E-4C81-B6FD-A5B765394687}"/>
              </a:ext>
            </a:extLst>
          </p:cNvPr>
          <p:cNvSpPr/>
          <p:nvPr userDrawn="1"/>
        </p:nvSpPr>
        <p:spPr>
          <a:xfrm>
            <a:off x="3657215" y="6190118"/>
            <a:ext cx="3354910" cy="3654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dirty="0">
              <a:solidFill>
                <a:schemeClr val="bg1"/>
              </a:solidFill>
              <a:latin typeface="Franklin Gothic Demi" panose="020B0703020102020204" pitchFamily="34" charset="0"/>
            </a:endParaRPr>
          </a:p>
        </p:txBody>
      </p:sp>
      <p:sp>
        <p:nvSpPr>
          <p:cNvPr id="46" name="Rectangle 45">
            <a:extLst>
              <a:ext uri="{FF2B5EF4-FFF2-40B4-BE49-F238E27FC236}">
                <a16:creationId xmlns:a16="http://schemas.microsoft.com/office/drawing/2014/main" id="{5E26C982-05DA-4253-8CCF-69FDED34ED8E}"/>
              </a:ext>
            </a:extLst>
          </p:cNvPr>
          <p:cNvSpPr/>
          <p:nvPr userDrawn="1"/>
        </p:nvSpPr>
        <p:spPr>
          <a:xfrm>
            <a:off x="2978559" y="5715059"/>
            <a:ext cx="567122" cy="3654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800" dirty="0">
                <a:solidFill>
                  <a:schemeClr val="bg1"/>
                </a:solidFill>
                <a:latin typeface="Franklin Gothic Demi" panose="020B0703020102020204" pitchFamily="34" charset="0"/>
              </a:rPr>
              <a:t>Products</a:t>
            </a:r>
          </a:p>
        </p:txBody>
      </p:sp>
      <p:sp>
        <p:nvSpPr>
          <p:cNvPr id="47" name="Rectangle 46">
            <a:extLst>
              <a:ext uri="{FF2B5EF4-FFF2-40B4-BE49-F238E27FC236}">
                <a16:creationId xmlns:a16="http://schemas.microsoft.com/office/drawing/2014/main" id="{A5660C57-F47B-4B40-8B91-100AE0A7B9C1}"/>
              </a:ext>
            </a:extLst>
          </p:cNvPr>
          <p:cNvSpPr/>
          <p:nvPr userDrawn="1"/>
        </p:nvSpPr>
        <p:spPr>
          <a:xfrm>
            <a:off x="2978558" y="6190118"/>
            <a:ext cx="567122" cy="3654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800" dirty="0">
                <a:solidFill>
                  <a:schemeClr val="bg1"/>
                </a:solidFill>
                <a:latin typeface="Franklin Gothic Demi" panose="020B0703020102020204" pitchFamily="34" charset="0"/>
              </a:rPr>
              <a:t>Channels</a:t>
            </a:r>
          </a:p>
        </p:txBody>
      </p:sp>
      <p:sp>
        <p:nvSpPr>
          <p:cNvPr id="48" name="TextBox 47">
            <a:extLst>
              <a:ext uri="{FF2B5EF4-FFF2-40B4-BE49-F238E27FC236}">
                <a16:creationId xmlns:a16="http://schemas.microsoft.com/office/drawing/2014/main" id="{3D08FB4D-C25E-453D-84F5-A39EE3ACAD00}"/>
              </a:ext>
            </a:extLst>
          </p:cNvPr>
          <p:cNvSpPr txBox="1"/>
          <p:nvPr userDrawn="1"/>
        </p:nvSpPr>
        <p:spPr>
          <a:xfrm>
            <a:off x="7412320" y="1931936"/>
            <a:ext cx="1828800" cy="246221"/>
          </a:xfrm>
          <a:prstGeom prst="rect">
            <a:avLst/>
          </a:prstGeom>
          <a:noFill/>
        </p:spPr>
        <p:txBody>
          <a:bodyPr wrap="square" rtlCol="0">
            <a:spAutoFit/>
          </a:bodyPr>
          <a:lstStyle/>
          <a:p>
            <a:r>
              <a:rPr lang="en-GB" sz="1000" dirty="0">
                <a:solidFill>
                  <a:schemeClr val="bg2"/>
                </a:solidFill>
                <a:latin typeface="Franklin Gothic Demi" panose="020B0703020102020204" pitchFamily="34" charset="0"/>
              </a:rPr>
              <a:t>ANALYSIS</a:t>
            </a:r>
          </a:p>
        </p:txBody>
      </p:sp>
      <p:sp>
        <p:nvSpPr>
          <p:cNvPr id="49" name="Text Placeholder 59">
            <a:extLst>
              <a:ext uri="{FF2B5EF4-FFF2-40B4-BE49-F238E27FC236}">
                <a16:creationId xmlns:a16="http://schemas.microsoft.com/office/drawing/2014/main" id="{204D481D-8575-43CD-B8AA-88A131CAEAE8}"/>
              </a:ext>
            </a:extLst>
          </p:cNvPr>
          <p:cNvSpPr>
            <a:spLocks noGrp="1"/>
          </p:cNvSpPr>
          <p:nvPr>
            <p:ph type="body" sz="quarter" idx="29" hasCustomPrompt="1"/>
          </p:nvPr>
        </p:nvSpPr>
        <p:spPr>
          <a:xfrm>
            <a:off x="655651" y="2178050"/>
            <a:ext cx="1828800" cy="3586163"/>
          </a:xfrm>
          <a:prstGeom prst="rect">
            <a:avLst/>
          </a:prstGeom>
        </p:spPr>
        <p:txBody>
          <a:bodyPr/>
          <a:lstStyle>
            <a:lvl1pPr marL="136800" marR="0" indent="-136800" algn="l" defTabSz="914400" rtl="0" eaLnBrk="1" fontAlgn="base" latinLnBrk="0" hangingPunct="1">
              <a:lnSpc>
                <a:spcPct val="100000"/>
              </a:lnSpc>
              <a:spcBef>
                <a:spcPct val="0"/>
              </a:spcBef>
              <a:spcAft>
                <a:spcPts val="400"/>
              </a:spcAft>
              <a:buClrTx/>
              <a:buSzTx/>
              <a:buFont typeface="Wingdings" pitchFamily="2" charset="2"/>
              <a:buChar char="§"/>
              <a:tabLst/>
              <a:defRPr sz="900" baseline="0">
                <a:solidFill>
                  <a:schemeClr val="bg2"/>
                </a:solidFill>
                <a:latin typeface="Franklin Gothic Book" panose="020B0503020102020204" pitchFamily="34" charset="0"/>
              </a:defRPr>
            </a:lvl1pPr>
          </a:lstStyle>
          <a:p>
            <a:pPr lvl="0"/>
            <a:r>
              <a:rPr lang="en-US" dirty="0"/>
              <a:t>NBED Describe the company’s products and services in three bullet points.</a:t>
            </a:r>
          </a:p>
          <a:p>
            <a:pPr marL="136800" marR="0" lvl="0" indent="-136800" algn="l" defTabSz="914400" rtl="0" eaLnBrk="1" fontAlgn="base" latinLnBrk="0" hangingPunct="1">
              <a:lnSpc>
                <a:spcPct val="100000"/>
              </a:lnSpc>
              <a:spcBef>
                <a:spcPct val="0"/>
              </a:spcBef>
              <a:spcAft>
                <a:spcPts val="400"/>
              </a:spcAft>
              <a:buClrTx/>
              <a:buSzTx/>
              <a:buFont typeface="Wingdings" pitchFamily="2" charset="2"/>
              <a:buChar char="§"/>
              <a:tabLst/>
              <a:defRPr/>
            </a:pPr>
            <a:r>
              <a:rPr lang="en-US" dirty="0"/>
              <a:t>NBED Describe the company’s products and services in three bullet points.</a:t>
            </a:r>
            <a:endParaRPr lang="en-GB" dirty="0"/>
          </a:p>
          <a:p>
            <a:pPr marL="136800" marR="0" lvl="0" indent="-136800" algn="l" defTabSz="914400" rtl="0" eaLnBrk="1" fontAlgn="base" latinLnBrk="0" hangingPunct="1">
              <a:lnSpc>
                <a:spcPct val="100000"/>
              </a:lnSpc>
              <a:spcBef>
                <a:spcPct val="0"/>
              </a:spcBef>
              <a:spcAft>
                <a:spcPts val="400"/>
              </a:spcAft>
              <a:buClrTx/>
              <a:buSzTx/>
              <a:buFont typeface="Wingdings" pitchFamily="2" charset="2"/>
              <a:buChar char="§"/>
              <a:tabLst/>
              <a:defRPr/>
            </a:pPr>
            <a:r>
              <a:rPr lang="en-US" dirty="0"/>
              <a:t>NBED Describe the company’s products and services in three bullet points.</a:t>
            </a:r>
            <a:endParaRPr lang="en-GB" dirty="0"/>
          </a:p>
          <a:p>
            <a:pPr lvl="0"/>
            <a:endParaRPr lang="en-GB" dirty="0"/>
          </a:p>
        </p:txBody>
      </p:sp>
      <p:sp>
        <p:nvSpPr>
          <p:cNvPr id="50" name="Text Placeholder 59">
            <a:extLst>
              <a:ext uri="{FF2B5EF4-FFF2-40B4-BE49-F238E27FC236}">
                <a16:creationId xmlns:a16="http://schemas.microsoft.com/office/drawing/2014/main" id="{503FCD5B-7CDE-4F01-87DE-1A5B9774DD4D}"/>
              </a:ext>
            </a:extLst>
          </p:cNvPr>
          <p:cNvSpPr>
            <a:spLocks noGrp="1"/>
          </p:cNvSpPr>
          <p:nvPr>
            <p:ph type="body" sz="quarter" idx="30" hasCustomPrompt="1"/>
          </p:nvPr>
        </p:nvSpPr>
        <p:spPr>
          <a:xfrm>
            <a:off x="7419188" y="2178050"/>
            <a:ext cx="1828800" cy="3608453"/>
          </a:xfrm>
          <a:prstGeom prst="rect">
            <a:avLst/>
          </a:prstGeom>
        </p:spPr>
        <p:txBody>
          <a:bodyPr/>
          <a:lstStyle>
            <a:lvl1pPr marL="136800" marR="0" indent="-136800" algn="l" defTabSz="914400" rtl="0" eaLnBrk="1" fontAlgn="base" latinLnBrk="0" hangingPunct="1">
              <a:lnSpc>
                <a:spcPct val="100000"/>
              </a:lnSpc>
              <a:spcBef>
                <a:spcPct val="0"/>
              </a:spcBef>
              <a:spcAft>
                <a:spcPts val="400"/>
              </a:spcAft>
              <a:buClrTx/>
              <a:buSzTx/>
              <a:buFont typeface="Wingdings" pitchFamily="2" charset="2"/>
              <a:buChar char="§"/>
              <a:tabLst/>
              <a:defRPr sz="900" baseline="0">
                <a:solidFill>
                  <a:schemeClr val="bg2"/>
                </a:solidFill>
                <a:latin typeface="Franklin Gothic Book" panose="020B0503020102020204" pitchFamily="34" charset="0"/>
              </a:defRPr>
            </a:lvl1pPr>
          </a:lstStyle>
          <a:p>
            <a:pPr lvl="0"/>
            <a:r>
              <a:rPr lang="en-GB" dirty="0"/>
              <a:t>NBED Analyse the company’s strategy in three bullet points.</a:t>
            </a:r>
          </a:p>
          <a:p>
            <a:pPr marL="136800" marR="0" lvl="0" indent="-136800" algn="l" defTabSz="914400" rtl="0" eaLnBrk="1" fontAlgn="base" latinLnBrk="0" hangingPunct="1">
              <a:lnSpc>
                <a:spcPct val="100000"/>
              </a:lnSpc>
              <a:spcBef>
                <a:spcPct val="0"/>
              </a:spcBef>
              <a:spcAft>
                <a:spcPts val="400"/>
              </a:spcAft>
              <a:buClrTx/>
              <a:buSzTx/>
              <a:buFont typeface="Wingdings" pitchFamily="2" charset="2"/>
              <a:buChar char="§"/>
              <a:tabLst/>
              <a:defRPr/>
            </a:pPr>
            <a:r>
              <a:rPr lang="en-GB" dirty="0"/>
              <a:t>NBED Analyse the company’s strategy in three bullet points.</a:t>
            </a:r>
          </a:p>
          <a:p>
            <a:pPr marL="136800" marR="0" lvl="0" indent="-136800" algn="l" defTabSz="914400" rtl="0" eaLnBrk="1" fontAlgn="base" latinLnBrk="0" hangingPunct="1">
              <a:lnSpc>
                <a:spcPct val="100000"/>
              </a:lnSpc>
              <a:spcBef>
                <a:spcPct val="0"/>
              </a:spcBef>
              <a:spcAft>
                <a:spcPts val="400"/>
              </a:spcAft>
              <a:buClrTx/>
              <a:buSzTx/>
              <a:buFont typeface="Wingdings" pitchFamily="2" charset="2"/>
              <a:buChar char="§"/>
              <a:tabLst/>
              <a:defRPr/>
            </a:pPr>
            <a:r>
              <a:rPr lang="en-GB" dirty="0"/>
              <a:t>NBED Analyse the company’s strategy in three bullet points.</a:t>
            </a:r>
          </a:p>
          <a:p>
            <a:pPr lvl="0"/>
            <a:endParaRPr lang="en-GB" dirty="0"/>
          </a:p>
          <a:p>
            <a:pPr lvl="0"/>
            <a:endParaRPr lang="en-GB" dirty="0"/>
          </a:p>
        </p:txBody>
      </p:sp>
      <p:sp>
        <p:nvSpPr>
          <p:cNvPr id="51" name="Text Placeholder 62">
            <a:extLst>
              <a:ext uri="{FF2B5EF4-FFF2-40B4-BE49-F238E27FC236}">
                <a16:creationId xmlns:a16="http://schemas.microsoft.com/office/drawing/2014/main" id="{F8F97DA1-EF2F-43C2-9E4F-B5A85D1BF2D2}"/>
              </a:ext>
            </a:extLst>
          </p:cNvPr>
          <p:cNvSpPr>
            <a:spLocks noGrp="1"/>
          </p:cNvSpPr>
          <p:nvPr>
            <p:ph type="body" sz="quarter" idx="31" hasCustomPrompt="1"/>
          </p:nvPr>
        </p:nvSpPr>
        <p:spPr>
          <a:xfrm>
            <a:off x="5407025" y="1714487"/>
            <a:ext cx="1033463" cy="333375"/>
          </a:xfrm>
          <a:prstGeom prst="rect">
            <a:avLst/>
          </a:prstGeom>
        </p:spPr>
        <p:txBody>
          <a:bodyPr/>
          <a:lstStyle>
            <a:lvl1pPr marL="136800" indent="-136800" algn="ctr">
              <a:lnSpc>
                <a:spcPct val="100000"/>
              </a:lnSpc>
              <a:spcAft>
                <a:spcPts val="400"/>
              </a:spcAft>
              <a:buNone/>
              <a:defRPr sz="1600">
                <a:solidFill>
                  <a:schemeClr val="bg1"/>
                </a:solidFill>
                <a:latin typeface="Franklin Gothic Book" panose="020B0503020102020204" pitchFamily="34" charset="0"/>
              </a:defRPr>
            </a:lvl1pPr>
          </a:lstStyle>
          <a:p>
            <a:pPr lvl="0"/>
            <a:r>
              <a:rPr lang="en-GB" dirty="0">
                <a:latin typeface="Franklin Gothic Book" panose="020B0503020102020204" pitchFamily="34" charset="0"/>
              </a:rPr>
              <a:t>NBED</a:t>
            </a:r>
            <a:endParaRPr lang="en-GB" dirty="0"/>
          </a:p>
        </p:txBody>
      </p:sp>
      <p:sp>
        <p:nvSpPr>
          <p:cNvPr id="52" name="Text Placeholder 68">
            <a:extLst>
              <a:ext uri="{FF2B5EF4-FFF2-40B4-BE49-F238E27FC236}">
                <a16:creationId xmlns:a16="http://schemas.microsoft.com/office/drawing/2014/main" id="{AEC95F2C-8DAE-47E4-A200-D97C23C37622}"/>
              </a:ext>
            </a:extLst>
          </p:cNvPr>
          <p:cNvSpPr>
            <a:spLocks noGrp="1"/>
          </p:cNvSpPr>
          <p:nvPr>
            <p:ph type="body" sz="quarter" idx="33" hasCustomPrompt="1"/>
          </p:nvPr>
        </p:nvSpPr>
        <p:spPr>
          <a:xfrm>
            <a:off x="3654706" y="5240338"/>
            <a:ext cx="3354388" cy="365125"/>
          </a:xfrm>
          <a:prstGeom prst="rect">
            <a:avLst/>
          </a:prstGeom>
        </p:spPr>
        <p:txBody>
          <a:bodyPr anchor="ctr"/>
          <a:lstStyle>
            <a:lvl1pPr marL="0" indent="0">
              <a:lnSpc>
                <a:spcPct val="100000"/>
              </a:lnSpc>
              <a:spcAft>
                <a:spcPts val="400"/>
              </a:spcAft>
              <a:buNone/>
              <a:defRPr sz="800" baseline="0">
                <a:solidFill>
                  <a:schemeClr val="bg1"/>
                </a:solidFill>
                <a:latin typeface="Franklin Gothic Demi" panose="020B0703020102020204" pitchFamily="34" charset="0"/>
              </a:defRPr>
            </a:lvl1pPr>
          </a:lstStyle>
          <a:p>
            <a:pPr lvl="0"/>
            <a:r>
              <a:rPr lang="en-GB" dirty="0"/>
              <a:t>NBED Describe company’s strategy in terms of geographical footprint.</a:t>
            </a:r>
          </a:p>
        </p:txBody>
      </p:sp>
      <p:sp>
        <p:nvSpPr>
          <p:cNvPr id="53" name="Text Placeholder 68">
            <a:extLst>
              <a:ext uri="{FF2B5EF4-FFF2-40B4-BE49-F238E27FC236}">
                <a16:creationId xmlns:a16="http://schemas.microsoft.com/office/drawing/2014/main" id="{4B30F1A0-4937-483E-958D-1B512FF81975}"/>
              </a:ext>
            </a:extLst>
          </p:cNvPr>
          <p:cNvSpPr>
            <a:spLocks noGrp="1"/>
          </p:cNvSpPr>
          <p:nvPr>
            <p:ph type="body" sz="quarter" idx="34" hasCustomPrompt="1"/>
          </p:nvPr>
        </p:nvSpPr>
        <p:spPr>
          <a:xfrm>
            <a:off x="3657737" y="5715059"/>
            <a:ext cx="3354388" cy="365125"/>
          </a:xfrm>
          <a:prstGeom prst="rect">
            <a:avLst/>
          </a:prstGeom>
        </p:spPr>
        <p:txBody>
          <a:bodyPr anchor="ctr"/>
          <a:lstStyle>
            <a:lvl1pPr marL="0" indent="0">
              <a:lnSpc>
                <a:spcPct val="100000"/>
              </a:lnSpc>
              <a:spcAft>
                <a:spcPts val="400"/>
              </a:spcAft>
              <a:buNone/>
              <a:defRPr sz="800" baseline="0">
                <a:solidFill>
                  <a:schemeClr val="bg1"/>
                </a:solidFill>
                <a:latin typeface="Franklin Gothic Demi" panose="020B0703020102020204" pitchFamily="34" charset="0"/>
              </a:defRPr>
            </a:lvl1pPr>
          </a:lstStyle>
          <a:p>
            <a:pPr lvl="0"/>
            <a:r>
              <a:rPr lang="en-GB" dirty="0"/>
              <a:t>NBED Describe company’s strategy in terms of products and functionality.</a:t>
            </a:r>
          </a:p>
        </p:txBody>
      </p:sp>
      <p:sp>
        <p:nvSpPr>
          <p:cNvPr id="54" name="Text Placeholder 68">
            <a:extLst>
              <a:ext uri="{FF2B5EF4-FFF2-40B4-BE49-F238E27FC236}">
                <a16:creationId xmlns:a16="http://schemas.microsoft.com/office/drawing/2014/main" id="{4393FF2C-D8C5-4A22-9CFF-0CAD954B4B85}"/>
              </a:ext>
            </a:extLst>
          </p:cNvPr>
          <p:cNvSpPr>
            <a:spLocks noGrp="1"/>
          </p:cNvSpPr>
          <p:nvPr>
            <p:ph type="body" sz="quarter" idx="35" hasCustomPrompt="1"/>
          </p:nvPr>
        </p:nvSpPr>
        <p:spPr>
          <a:xfrm>
            <a:off x="3656659" y="6186015"/>
            <a:ext cx="3354388" cy="365125"/>
          </a:xfrm>
          <a:prstGeom prst="rect">
            <a:avLst/>
          </a:prstGeom>
        </p:spPr>
        <p:txBody>
          <a:bodyPr anchor="ctr"/>
          <a:lstStyle>
            <a:lvl1pPr marL="0" indent="0">
              <a:lnSpc>
                <a:spcPct val="100000"/>
              </a:lnSpc>
              <a:spcAft>
                <a:spcPts val="400"/>
              </a:spcAft>
              <a:buNone/>
              <a:defRPr sz="800" baseline="0">
                <a:solidFill>
                  <a:schemeClr val="bg1"/>
                </a:solidFill>
                <a:latin typeface="Franklin Gothic Demi" panose="020B0703020102020204" pitchFamily="34" charset="0"/>
              </a:defRPr>
            </a:lvl1pPr>
          </a:lstStyle>
          <a:p>
            <a:pPr lvl="0"/>
            <a:r>
              <a:rPr lang="en-GB" dirty="0"/>
              <a:t>NBED Describe company’s strategy in terms of channels to market.</a:t>
            </a:r>
          </a:p>
        </p:txBody>
      </p:sp>
      <p:sp>
        <p:nvSpPr>
          <p:cNvPr id="55" name="Text Placeholder 68">
            <a:extLst>
              <a:ext uri="{FF2B5EF4-FFF2-40B4-BE49-F238E27FC236}">
                <a16:creationId xmlns:a16="http://schemas.microsoft.com/office/drawing/2014/main" id="{FB287283-1B3C-40E7-93F7-580A9B1E01ED}"/>
              </a:ext>
            </a:extLst>
          </p:cNvPr>
          <p:cNvSpPr>
            <a:spLocks noGrp="1"/>
          </p:cNvSpPr>
          <p:nvPr>
            <p:ph type="body" sz="quarter" idx="36" hasCustomPrompt="1"/>
          </p:nvPr>
        </p:nvSpPr>
        <p:spPr>
          <a:xfrm>
            <a:off x="5652629" y="2810483"/>
            <a:ext cx="1269716" cy="365125"/>
          </a:xfrm>
          <a:prstGeom prst="rect">
            <a:avLst/>
          </a:prstGeom>
        </p:spPr>
        <p:txBody>
          <a:bodyPr anchor="ctr"/>
          <a:lstStyle>
            <a:lvl1pPr marL="136800" indent="-136800">
              <a:lnSpc>
                <a:spcPct val="100000"/>
              </a:lnSpc>
              <a:spcAft>
                <a:spcPts val="0"/>
              </a:spcAft>
              <a:buClr>
                <a:schemeClr val="bg1"/>
              </a:buClr>
              <a:buFont typeface="Wingdings" panose="05000000000000000000" pitchFamily="2" charset="2"/>
              <a:buChar char="§"/>
              <a:defRPr sz="900" baseline="0">
                <a:solidFill>
                  <a:schemeClr val="bg1"/>
                </a:solidFill>
                <a:latin typeface="Franklin Gothic Book" panose="020B0503020102020204" pitchFamily="34" charset="0"/>
              </a:defRPr>
            </a:lvl1pPr>
          </a:lstStyle>
          <a:p>
            <a:pPr lvl="0"/>
            <a:r>
              <a:rPr lang="en-GB" sz="900" dirty="0">
                <a:latin typeface="Franklin Gothic Book" panose="020B0503020102020204" pitchFamily="34" charset="0"/>
              </a:rPr>
              <a:t>NBED three</a:t>
            </a:r>
          </a:p>
          <a:p>
            <a:pPr lvl="0"/>
            <a:r>
              <a:rPr lang="en-GB" sz="900" dirty="0">
                <a:latin typeface="Franklin Gothic Book" panose="020B0503020102020204" pitchFamily="34" charset="0"/>
              </a:rPr>
              <a:t>NBED</a:t>
            </a:r>
          </a:p>
          <a:p>
            <a:pPr lvl="0"/>
            <a:r>
              <a:rPr lang="en-GB" sz="900" dirty="0">
                <a:latin typeface="Franklin Gothic Book" panose="020B0503020102020204" pitchFamily="34" charset="0"/>
              </a:rPr>
              <a:t>NBED</a:t>
            </a:r>
            <a:endParaRPr lang="en-GB" dirty="0"/>
          </a:p>
        </p:txBody>
      </p:sp>
      <p:sp>
        <p:nvSpPr>
          <p:cNvPr id="56" name="Text Placeholder 70">
            <a:extLst>
              <a:ext uri="{FF2B5EF4-FFF2-40B4-BE49-F238E27FC236}">
                <a16:creationId xmlns:a16="http://schemas.microsoft.com/office/drawing/2014/main" id="{9F8EB2A4-848A-4FBE-A706-CF2D01E1338B}"/>
              </a:ext>
            </a:extLst>
          </p:cNvPr>
          <p:cNvSpPr>
            <a:spLocks noGrp="1"/>
          </p:cNvSpPr>
          <p:nvPr>
            <p:ph type="body" sz="quarter" idx="37" hasCustomPrompt="1"/>
          </p:nvPr>
        </p:nvSpPr>
        <p:spPr>
          <a:xfrm>
            <a:off x="3202453" y="1968415"/>
            <a:ext cx="2043113" cy="2043113"/>
          </a:xfrm>
          <a:prstGeom prst="rect">
            <a:avLst/>
          </a:prstGeom>
        </p:spPr>
        <p:txBody>
          <a:bodyPr lIns="144000" rIns="144000" anchor="ctr"/>
          <a:lstStyle>
            <a:lvl1pPr marL="136800" indent="-136800" algn="ctr">
              <a:lnSpc>
                <a:spcPct val="100000"/>
              </a:lnSpc>
              <a:spcAft>
                <a:spcPts val="400"/>
              </a:spcAft>
              <a:buNone/>
              <a:defRPr sz="1150" baseline="0">
                <a:solidFill>
                  <a:schemeClr val="bg1"/>
                </a:solidFill>
                <a:latin typeface="Franklin Gothic Demi" panose="020B0703020102020204" pitchFamily="34" charset="0"/>
              </a:defRPr>
            </a:lvl1pPr>
          </a:lstStyle>
          <a:p>
            <a:pPr lvl="0"/>
            <a:r>
              <a:rPr lang="en-GB" dirty="0"/>
              <a:t>NBED Describe the company, its products and its target market very briefly in a single active sentence.</a:t>
            </a:r>
          </a:p>
        </p:txBody>
      </p:sp>
      <p:sp>
        <p:nvSpPr>
          <p:cNvPr id="57" name="Text Placeholder 72">
            <a:extLst>
              <a:ext uri="{FF2B5EF4-FFF2-40B4-BE49-F238E27FC236}">
                <a16:creationId xmlns:a16="http://schemas.microsoft.com/office/drawing/2014/main" id="{C20A6786-9E7B-4041-9461-71F25ED9C206}"/>
              </a:ext>
            </a:extLst>
          </p:cNvPr>
          <p:cNvSpPr>
            <a:spLocks noGrp="1"/>
          </p:cNvSpPr>
          <p:nvPr>
            <p:ph type="body" sz="quarter" idx="38" hasCustomPrompt="1"/>
          </p:nvPr>
        </p:nvSpPr>
        <p:spPr>
          <a:xfrm>
            <a:off x="5084006" y="3546276"/>
            <a:ext cx="1136650" cy="247650"/>
          </a:xfrm>
          <a:prstGeom prst="rect">
            <a:avLst/>
          </a:prstGeom>
        </p:spPr>
        <p:txBody>
          <a:bodyPr anchor="ctr"/>
          <a:lstStyle>
            <a:lvl1pPr marL="136800" indent="-136800" algn="ctr">
              <a:lnSpc>
                <a:spcPct val="100000"/>
              </a:lnSpc>
              <a:spcAft>
                <a:spcPts val="400"/>
              </a:spcAft>
              <a:buNone/>
              <a:defRPr sz="1000">
                <a:solidFill>
                  <a:schemeClr val="bg1"/>
                </a:solidFill>
                <a:latin typeface="Franklin Gothic Demi" panose="020B0703020102020204" pitchFamily="34" charset="0"/>
              </a:defRPr>
            </a:lvl1pPr>
          </a:lstStyle>
          <a:p>
            <a:pPr lvl="0"/>
            <a:r>
              <a:rPr lang="en-GB" dirty="0"/>
              <a:t>NBED City (HQ)</a:t>
            </a:r>
          </a:p>
        </p:txBody>
      </p:sp>
      <p:sp>
        <p:nvSpPr>
          <p:cNvPr id="58" name="Text Placeholder 58">
            <a:extLst>
              <a:ext uri="{FF2B5EF4-FFF2-40B4-BE49-F238E27FC236}">
                <a16:creationId xmlns:a16="http://schemas.microsoft.com/office/drawing/2014/main" id="{894DEC4C-3D7E-4200-908F-7D6AFC1A6F5D}"/>
              </a:ext>
            </a:extLst>
          </p:cNvPr>
          <p:cNvSpPr>
            <a:spLocks noGrp="1"/>
          </p:cNvSpPr>
          <p:nvPr>
            <p:ph type="body" sz="quarter" idx="40" hasCustomPrompt="1"/>
          </p:nvPr>
        </p:nvSpPr>
        <p:spPr>
          <a:xfrm>
            <a:off x="2798619" y="354013"/>
            <a:ext cx="4314969" cy="642937"/>
          </a:xfrm>
          <a:prstGeom prst="rect">
            <a:avLst/>
          </a:prstGeom>
        </p:spPr>
        <p:txBody>
          <a:bodyPr/>
          <a:lstStyle>
            <a:lvl1pPr marL="1400" indent="0" algn="ctr">
              <a:buNone/>
              <a:defRPr sz="2400"/>
            </a:lvl1pPr>
          </a:lstStyle>
          <a:p>
            <a:pPr lvl="0"/>
            <a:r>
              <a:rPr lang="en-GB" sz="2400" dirty="0"/>
              <a:t>NBED company name or logo</a:t>
            </a:r>
            <a:endParaRPr lang="en-GB" dirty="0"/>
          </a:p>
        </p:txBody>
      </p:sp>
    </p:spTree>
    <p:extLst>
      <p:ext uri="{BB962C8B-B14F-4D97-AF65-F5344CB8AC3E}">
        <p14:creationId xmlns:p14="http://schemas.microsoft.com/office/powerpoint/2010/main" val="216910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le &amp; 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5205413" y="1359091"/>
            <a:ext cx="4248150" cy="484168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CaptionR"/>
          <p:cNvSpPr>
            <a:spLocks noGrp="1"/>
          </p:cNvSpPr>
          <p:nvPr>
            <p:ph type="body" sz="quarter" idx="15" hasCustomPrompt="1"/>
          </p:nvPr>
        </p:nvSpPr>
        <p:spPr>
          <a:xfrm>
            <a:off x="455306" y="1360557"/>
            <a:ext cx="4245282"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3" name="TableR"/>
          <p:cNvSpPr>
            <a:spLocks noGrp="1"/>
          </p:cNvSpPr>
          <p:nvPr>
            <p:ph type="tbl" sz="quarter" idx="13" hasCustomPrompt="1"/>
          </p:nvPr>
        </p:nvSpPr>
        <p:spPr>
          <a:xfrm>
            <a:off x="455306" y="1673998"/>
            <a:ext cx="4230000" cy="4536000"/>
          </a:xfrm>
          <a:prstGeom prst="rect">
            <a:avLst/>
          </a:prstGeom>
        </p:spPr>
        <p:txBody>
          <a:bodyPr/>
          <a:lstStyle>
            <a:lvl1pPr>
              <a:lnSpc>
                <a:spcPct val="100000"/>
              </a:lnSpc>
              <a:spcAft>
                <a:spcPts val="800"/>
              </a:spcAft>
              <a:defRPr baseline="0"/>
            </a:lvl1pPr>
          </a:lstStyle>
          <a:p>
            <a:r>
              <a:rPr lang="en-GB" dirty="0"/>
              <a:t>Click on this bullet and press Ctrl+V to paste a table from Excel (editable). Click on the icon to build an empty table in PPT (you can specify number of columns and rows)</a:t>
            </a:r>
          </a:p>
        </p:txBody>
      </p:sp>
      <p:sp>
        <p:nvSpPr>
          <p:cNvPr id="9" name="Slide Number Placeholder 4">
            <a:extLst>
              <a:ext uri="{FF2B5EF4-FFF2-40B4-BE49-F238E27FC236}">
                <a16:creationId xmlns:a16="http://schemas.microsoft.com/office/drawing/2014/main" id="{C7D48CCF-9B5E-45E3-953F-F102B6A596E2}"/>
              </a:ext>
            </a:extLst>
          </p:cNvPr>
          <p:cNvSpPr>
            <a:spLocks noGrp="1"/>
          </p:cNvSpPr>
          <p:nvPr>
            <p:ph type="sldNum" sz="quarter" idx="4"/>
          </p:nvPr>
        </p:nvSpPr>
        <p:spPr>
          <a:xfrm>
            <a:off x="8863862" y="147600"/>
            <a:ext cx="58970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5" name="Title 1">
            <a:extLst>
              <a:ext uri="{FF2B5EF4-FFF2-40B4-BE49-F238E27FC236}">
                <a16:creationId xmlns:a16="http://schemas.microsoft.com/office/drawing/2014/main" id="{212D6465-61A0-499C-875D-703F8217DE5B}"/>
              </a:ext>
            </a:extLst>
          </p:cNvPr>
          <p:cNvSpPr>
            <a:spLocks noGrp="1"/>
          </p:cNvSpPr>
          <p:nvPr>
            <p:ph type="title" hasCustomPrompt="1"/>
          </p:nvPr>
        </p:nvSpPr>
        <p:spPr>
          <a:xfrm>
            <a:off x="455306" y="468000"/>
            <a:ext cx="8998257"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56FC41E4-A698-4645-9B9F-68E3DD7E2EDB}"/>
              </a:ext>
            </a:extLst>
          </p:cNvPr>
          <p:cNvSpPr>
            <a:spLocks noGrp="1"/>
          </p:cNvSpPr>
          <p:nvPr>
            <p:ph type="body" sz="quarter" idx="19"/>
          </p:nvPr>
        </p:nvSpPr>
        <p:spPr>
          <a:xfrm>
            <a:off x="455306"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38173698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L; table 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7F52-E3C2-4370-B5A9-7525F236A447}"/>
              </a:ext>
            </a:extLst>
          </p:cNvPr>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3BE468E5-72B0-413E-8AD2-255D91CEDF5F}"/>
              </a:ext>
            </a:extLst>
          </p:cNvPr>
          <p:cNvSpPr>
            <a:spLocks noGrp="1"/>
          </p:cNvSpPr>
          <p:nvPr>
            <p:ph type="sldNum" sz="quarter" idx="10"/>
          </p:nvPr>
        </p:nvSpPr>
        <p:spPr/>
        <p:txBody>
          <a:bodyPr/>
          <a:lstStyle/>
          <a:p>
            <a:fld id="{E78626B2-E168-480E-BAE6-B60060C6AB83}" type="slidenum">
              <a:rPr lang="en-GB" smtClean="0"/>
              <a:pPr/>
              <a:t>‹#›</a:t>
            </a:fld>
            <a:endParaRPr lang="en-GB" dirty="0"/>
          </a:p>
        </p:txBody>
      </p:sp>
      <p:sp>
        <p:nvSpPr>
          <p:cNvPr id="4" name="TextPlaceholder1">
            <a:extLst>
              <a:ext uri="{FF2B5EF4-FFF2-40B4-BE49-F238E27FC236}">
                <a16:creationId xmlns:a16="http://schemas.microsoft.com/office/drawing/2014/main" id="{07336903-A6BB-4C77-8ECC-96BFFF965117}"/>
              </a:ext>
            </a:extLst>
          </p:cNvPr>
          <p:cNvSpPr>
            <a:spLocks noGrp="1"/>
          </p:cNvSpPr>
          <p:nvPr>
            <p:ph type="body" sz="quarter" idx="20" hasCustomPrompt="1"/>
          </p:nvPr>
        </p:nvSpPr>
        <p:spPr>
          <a:xfrm>
            <a:off x="452438" y="1366271"/>
            <a:ext cx="4248150" cy="4834504"/>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5" name="CaptionR">
            <a:extLst>
              <a:ext uri="{FF2B5EF4-FFF2-40B4-BE49-F238E27FC236}">
                <a16:creationId xmlns:a16="http://schemas.microsoft.com/office/drawing/2014/main" id="{3CEDAF4E-0BE9-4ECF-93AB-D9DA1F7E11DE}"/>
              </a:ext>
            </a:extLst>
          </p:cNvPr>
          <p:cNvSpPr>
            <a:spLocks noGrp="1"/>
          </p:cNvSpPr>
          <p:nvPr>
            <p:ph type="body" sz="quarter" idx="15" hasCustomPrompt="1"/>
          </p:nvPr>
        </p:nvSpPr>
        <p:spPr>
          <a:xfrm>
            <a:off x="5209200" y="1366272"/>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6" name="TableR">
            <a:extLst>
              <a:ext uri="{FF2B5EF4-FFF2-40B4-BE49-F238E27FC236}">
                <a16:creationId xmlns:a16="http://schemas.microsoft.com/office/drawing/2014/main" id="{3A8198EF-55A7-4BDE-886A-288A38DB3DC3}"/>
              </a:ext>
            </a:extLst>
          </p:cNvPr>
          <p:cNvSpPr>
            <a:spLocks noGrp="1"/>
          </p:cNvSpPr>
          <p:nvPr>
            <p:ph type="tbl" sz="quarter" idx="13" hasCustomPrompt="1"/>
          </p:nvPr>
        </p:nvSpPr>
        <p:spPr>
          <a:xfrm>
            <a:off x="5227351" y="1673998"/>
            <a:ext cx="4230000" cy="4536000"/>
          </a:xfrm>
          <a:prstGeom prst="rect">
            <a:avLst/>
          </a:prstGeom>
        </p:spPr>
        <p:txBody>
          <a:bodyPr/>
          <a:lstStyle>
            <a:lvl1pPr>
              <a:lnSpc>
                <a:spcPct val="100000"/>
              </a:lnSpc>
              <a:spcAft>
                <a:spcPts val="800"/>
              </a:spcAft>
              <a:defRPr baseline="0"/>
            </a:lvl1pPr>
          </a:lstStyle>
          <a:p>
            <a:r>
              <a:rPr lang="en-GB" dirty="0"/>
              <a:t>Click on this bullet and press Ctrl+V to paste a table from Excel (editable). Click on the icon to build an empty table in PPT (you can specify number of columns and rows)</a:t>
            </a:r>
          </a:p>
        </p:txBody>
      </p:sp>
    </p:spTree>
    <p:extLst>
      <p:ext uri="{BB962C8B-B14F-4D97-AF65-F5344CB8AC3E}">
        <p14:creationId xmlns:p14="http://schemas.microsoft.com/office/powerpoint/2010/main" val="5772657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thirds Table &amp; 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6506936" y="1359091"/>
            <a:ext cx="2946627" cy="484168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CaptionR"/>
          <p:cNvSpPr>
            <a:spLocks noGrp="1"/>
          </p:cNvSpPr>
          <p:nvPr>
            <p:ph type="body" sz="quarter" idx="15" hasCustomPrompt="1"/>
          </p:nvPr>
        </p:nvSpPr>
        <p:spPr>
          <a:xfrm>
            <a:off x="455306" y="1360557"/>
            <a:ext cx="5688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3" name="TableR"/>
          <p:cNvSpPr>
            <a:spLocks noGrp="1"/>
          </p:cNvSpPr>
          <p:nvPr>
            <p:ph type="tbl" sz="quarter" idx="13" hasCustomPrompt="1"/>
          </p:nvPr>
        </p:nvSpPr>
        <p:spPr>
          <a:xfrm>
            <a:off x="453600" y="1673998"/>
            <a:ext cx="5688000" cy="4536000"/>
          </a:xfrm>
          <a:prstGeom prst="rect">
            <a:avLst/>
          </a:prstGeom>
        </p:spPr>
        <p:txBody>
          <a:bodyPr/>
          <a:lstStyle>
            <a:lvl1pPr>
              <a:lnSpc>
                <a:spcPct val="100000"/>
              </a:lnSpc>
              <a:spcAft>
                <a:spcPts val="800"/>
              </a:spcAft>
              <a:defRPr baseline="0"/>
            </a:lvl1pPr>
          </a:lstStyle>
          <a:p>
            <a:r>
              <a:rPr lang="en-GB" dirty="0"/>
              <a:t>Click on this bullet and press Ctrl+V to paste a table from Excel (editable). Click on the icon to build an empty table in PPT (you can specify number of columns and rows)</a:t>
            </a:r>
          </a:p>
        </p:txBody>
      </p:sp>
      <p:sp>
        <p:nvSpPr>
          <p:cNvPr id="9" name="Slide Number Placeholder 4">
            <a:extLst>
              <a:ext uri="{FF2B5EF4-FFF2-40B4-BE49-F238E27FC236}">
                <a16:creationId xmlns:a16="http://schemas.microsoft.com/office/drawing/2014/main" id="{C7D48CCF-9B5E-45E3-953F-F102B6A596E2}"/>
              </a:ext>
            </a:extLst>
          </p:cNvPr>
          <p:cNvSpPr>
            <a:spLocks noGrp="1"/>
          </p:cNvSpPr>
          <p:nvPr>
            <p:ph type="sldNum" sz="quarter" idx="4"/>
          </p:nvPr>
        </p:nvSpPr>
        <p:spPr>
          <a:xfrm>
            <a:off x="8863862" y="147600"/>
            <a:ext cx="58970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5" name="Title 1">
            <a:extLst>
              <a:ext uri="{FF2B5EF4-FFF2-40B4-BE49-F238E27FC236}">
                <a16:creationId xmlns:a16="http://schemas.microsoft.com/office/drawing/2014/main" id="{212D6465-61A0-499C-875D-703F8217DE5B}"/>
              </a:ext>
            </a:extLst>
          </p:cNvPr>
          <p:cNvSpPr>
            <a:spLocks noGrp="1"/>
          </p:cNvSpPr>
          <p:nvPr>
            <p:ph type="title" hasCustomPrompt="1"/>
          </p:nvPr>
        </p:nvSpPr>
        <p:spPr>
          <a:xfrm>
            <a:off x="455306" y="468000"/>
            <a:ext cx="8998257"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9A0687CE-CED8-4341-971D-4A7513B04028}"/>
              </a:ext>
            </a:extLst>
          </p:cNvPr>
          <p:cNvSpPr>
            <a:spLocks noGrp="1"/>
          </p:cNvSpPr>
          <p:nvPr>
            <p:ph type="body" sz="quarter" idx="19"/>
          </p:nvPr>
        </p:nvSpPr>
        <p:spPr>
          <a:xfrm>
            <a:off x="453600"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4543709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5401660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52" imgH="354" progId="TCLayout.ActiveDocument.1">
                  <p:embed/>
                </p:oleObj>
              </mc:Choice>
              <mc:Fallback>
                <p:oleObj name="think-cell Slide" r:id="rId4" imgW="352" imgH="354"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1" name="Title 1">
            <a:extLst>
              <a:ext uri="{FF2B5EF4-FFF2-40B4-BE49-F238E27FC236}">
                <a16:creationId xmlns:a16="http://schemas.microsoft.com/office/drawing/2014/main" id="{0A33C42C-1D91-4A0A-A96E-829B8E77A3E6}"/>
              </a:ext>
            </a:extLst>
          </p:cNvPr>
          <p:cNvSpPr>
            <a:spLocks noGrp="1"/>
          </p:cNvSpPr>
          <p:nvPr>
            <p:ph type="title" hasCustomPrompt="1"/>
          </p:nvPr>
        </p:nvSpPr>
        <p:spPr>
          <a:xfrm>
            <a:off x="452438" y="468000"/>
            <a:ext cx="9001126"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3" name="Slide Number Placeholder 4">
            <a:extLst>
              <a:ext uri="{FF2B5EF4-FFF2-40B4-BE49-F238E27FC236}">
                <a16:creationId xmlns:a16="http://schemas.microsoft.com/office/drawing/2014/main" id="{AE0E7511-01BB-47C3-8E46-3A993F9F75A8}"/>
              </a:ext>
            </a:extLst>
          </p:cNvPr>
          <p:cNvSpPr>
            <a:spLocks noGrp="1"/>
          </p:cNvSpPr>
          <p:nvPr>
            <p:ph type="sldNum" sz="quarter" idx="4"/>
          </p:nvPr>
        </p:nvSpPr>
        <p:spPr>
          <a:xfrm>
            <a:off x="8766420" y="147600"/>
            <a:ext cx="687144"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graphicFrame>
        <p:nvGraphicFramePr>
          <p:cNvPr id="7" name="Object 6" hidden="1">
            <a:extLst>
              <a:ext uri="{FF2B5EF4-FFF2-40B4-BE49-F238E27FC236}">
                <a16:creationId xmlns:a16="http://schemas.microsoft.com/office/drawing/2014/main" id="{C1825229-089A-49F9-B984-18BFAA94E4E0}"/>
              </a:ext>
            </a:extLst>
          </p:cNvPr>
          <p:cNvGraphicFramePr>
            <a:graphicFrameLocks noChangeAspect="1"/>
          </p:cNvGraphicFramePr>
          <p:nvPr userDrawn="1">
            <p:custDataLst>
              <p:tags r:id="rId2"/>
            </p:custDataLst>
            <p:extLst>
              <p:ext uri="{D42A27DB-BD31-4B8C-83A1-F6EECF244321}">
                <p14:modId xmlns:p14="http://schemas.microsoft.com/office/powerpoint/2010/main" val="22974090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6" imgW="352" imgH="354" progId="TCLayout.ActiveDocument.1">
                  <p:embed/>
                </p:oleObj>
              </mc:Choice>
              <mc:Fallback>
                <p:oleObj name="think-cell Slide" r:id="rId6" imgW="352" imgH="354" progId="TCLayout.ActiveDocument.1">
                  <p:embed/>
                  <p:pic>
                    <p:nvPicPr>
                      <p:cNvPr id="7" name="Object 6" hidden="1">
                        <a:extLst>
                          <a:ext uri="{FF2B5EF4-FFF2-40B4-BE49-F238E27FC236}">
                            <a16:creationId xmlns:a16="http://schemas.microsoft.com/office/drawing/2014/main" id="{C1825229-089A-49F9-B984-18BFAA94E4E0}"/>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Text Placeholder 4">
            <a:extLst>
              <a:ext uri="{FF2B5EF4-FFF2-40B4-BE49-F238E27FC236}">
                <a16:creationId xmlns:a16="http://schemas.microsoft.com/office/drawing/2014/main" id="{5D8529D8-EEA7-4D67-BB50-66A4A07C8696}"/>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3741139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35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up 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2437" y="1366271"/>
            <a:ext cx="4248151" cy="4834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TextPlaceholder2"/>
          <p:cNvSpPr>
            <a:spLocks noGrp="1"/>
          </p:cNvSpPr>
          <p:nvPr>
            <p:ph type="body" sz="quarter" idx="15" hasCustomPrompt="1"/>
          </p:nvPr>
        </p:nvSpPr>
        <p:spPr>
          <a:xfrm>
            <a:off x="5205413" y="1366271"/>
            <a:ext cx="4248150" cy="4834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13" name="Slide Number Placeholder 4">
            <a:extLst>
              <a:ext uri="{FF2B5EF4-FFF2-40B4-BE49-F238E27FC236}">
                <a16:creationId xmlns:a16="http://schemas.microsoft.com/office/drawing/2014/main" id="{AF2F61F4-48AA-4C7A-A93E-16CD89D1B66A}"/>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lgn="r">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stStyle>
          <a:p>
            <a:fld id="{E78626B2-E168-480E-BAE6-B60060C6AB83}" type="slidenum">
              <a:rPr lang="en-GB" smtClean="0"/>
              <a:pPr/>
              <a:t>‹#›</a:t>
            </a:fld>
            <a:endParaRPr lang="en-GB" dirty="0"/>
          </a:p>
        </p:txBody>
      </p:sp>
      <p:sp>
        <p:nvSpPr>
          <p:cNvPr id="14" name="Title 1">
            <a:extLst>
              <a:ext uri="{FF2B5EF4-FFF2-40B4-BE49-F238E27FC236}">
                <a16:creationId xmlns:a16="http://schemas.microsoft.com/office/drawing/2014/main" id="{21F5BAA4-F0E4-426A-9DF1-BA02DA52FAFD}"/>
              </a:ext>
            </a:extLst>
          </p:cNvPr>
          <p:cNvSpPr>
            <a:spLocks noGrp="1"/>
          </p:cNvSpPr>
          <p:nvPr>
            <p:ph type="title" hasCustomPrompt="1"/>
          </p:nvPr>
        </p:nvSpPr>
        <p:spPr>
          <a:xfrm>
            <a:off x="453600" y="468000"/>
            <a:ext cx="9000000" cy="756000"/>
          </a:xfrm>
          <a:prstGeom prst="rect">
            <a:avLst/>
          </a:prstGeom>
        </p:spPr>
        <p:txBody>
          <a:bodyPr vert="horz" lIns="0" tIns="45720" rIns="0" bIns="45720" rtlCol="0" anchor="ctr">
            <a:noAutofit/>
          </a:bodyPr>
          <a:lstStyle>
            <a:lvl1pPr>
              <a:defRPr lang="en-GB" noProof="0" dirty="0"/>
            </a:lvl1pPr>
          </a:lstStyle>
          <a:p>
            <a:pPr lvl="0"/>
            <a:r>
              <a:rPr lang="en-GB" noProof="0" dirty="0"/>
              <a:t>Click to add slide title</a:t>
            </a:r>
          </a:p>
        </p:txBody>
      </p:sp>
      <p:sp>
        <p:nvSpPr>
          <p:cNvPr id="9" name="Text Placeholder 4">
            <a:extLst>
              <a:ext uri="{FF2B5EF4-FFF2-40B4-BE49-F238E27FC236}">
                <a16:creationId xmlns:a16="http://schemas.microsoft.com/office/drawing/2014/main" id="{91D319E1-98C3-4087-B5A5-C27EC0A272EF}"/>
              </a:ext>
            </a:extLst>
          </p:cNvPr>
          <p:cNvSpPr>
            <a:spLocks noGrp="1"/>
          </p:cNvSpPr>
          <p:nvPr>
            <p:ph type="body" sz="quarter" idx="19"/>
          </p:nvPr>
        </p:nvSpPr>
        <p:spPr>
          <a:xfrm>
            <a:off x="452437"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20977346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About the authors">
    <p:spTree>
      <p:nvGrpSpPr>
        <p:cNvPr id="1" name=""/>
        <p:cNvGrpSpPr/>
        <p:nvPr/>
      </p:nvGrpSpPr>
      <p:grpSpPr>
        <a:xfrm>
          <a:off x="0" y="0"/>
          <a:ext cx="0" cy="0"/>
          <a:chOff x="0" y="0"/>
          <a:chExt cx="0" cy="0"/>
        </a:xfrm>
      </p:grpSpPr>
      <p:sp>
        <p:nvSpPr>
          <p:cNvPr id="32" name="Text Placeholder 3">
            <a:extLst>
              <a:ext uri="{FF2B5EF4-FFF2-40B4-BE49-F238E27FC236}">
                <a16:creationId xmlns:a16="http://schemas.microsoft.com/office/drawing/2014/main" id="{FC012E25-6313-4DD0-A770-DE70CB5A1F66}"/>
              </a:ext>
            </a:extLst>
          </p:cNvPr>
          <p:cNvSpPr>
            <a:spLocks noGrp="1"/>
          </p:cNvSpPr>
          <p:nvPr>
            <p:ph type="body" sz="quarter" idx="16"/>
          </p:nvPr>
        </p:nvSpPr>
        <p:spPr>
          <a:xfrm>
            <a:off x="1570008" y="2713940"/>
            <a:ext cx="7875013" cy="1214438"/>
          </a:xfrm>
          <a:prstGeom prst="rect">
            <a:avLst/>
          </a:prstGeom>
          <a:solidFill>
            <a:srgbClr val="AA182C"/>
          </a:solidFill>
        </p:spPr>
        <p:txBody>
          <a:bodyPr tIns="72000" bIns="72000"/>
          <a:lstStyle>
            <a:lvl1pPr marL="0" indent="0">
              <a:lnSpc>
                <a:spcPct val="105000"/>
              </a:lnSpc>
              <a:buNone/>
              <a:defRPr sz="1000">
                <a:solidFill>
                  <a:schemeClr val="bg1"/>
                </a:solidFill>
                <a:latin typeface="Franklin Gothic Book" pitchFamily="34" charset="0"/>
              </a:defRPr>
            </a:lvl1pPr>
            <a:lvl2pPr marL="177800" indent="0">
              <a:lnSpc>
                <a:spcPct val="105000"/>
              </a:lnSpc>
              <a:buNone/>
              <a:defRPr sz="1000">
                <a:solidFill>
                  <a:schemeClr val="bg1"/>
                </a:solidFill>
                <a:latin typeface="Franklin Gothic Book" pitchFamily="34" charset="0"/>
              </a:defRPr>
            </a:lvl2pPr>
            <a:lvl3pPr marL="355600" indent="0">
              <a:lnSpc>
                <a:spcPct val="105000"/>
              </a:lnSpc>
              <a:buNone/>
              <a:defRPr sz="1000">
                <a:solidFill>
                  <a:schemeClr val="bg1"/>
                </a:solidFill>
                <a:latin typeface="Franklin Gothic Book" pitchFamily="34" charset="0"/>
              </a:defRPr>
            </a:lvl3pPr>
            <a:lvl4pPr marL="541338" indent="0">
              <a:lnSpc>
                <a:spcPct val="105000"/>
              </a:lnSpc>
              <a:buNone/>
              <a:defRPr sz="1000">
                <a:solidFill>
                  <a:schemeClr val="bg1"/>
                </a:solidFill>
                <a:latin typeface="Franklin Gothic Book" pitchFamily="34" charset="0"/>
              </a:defRPr>
            </a:lvl4pPr>
            <a:lvl5pPr marL="719138" indent="0">
              <a:lnSpc>
                <a:spcPct val="105000"/>
              </a:lnSpc>
              <a:buNone/>
              <a:defRPr sz="1000">
                <a:solidFill>
                  <a:schemeClr val="bg1"/>
                </a:solidFill>
                <a:latin typeface="Franklin Gothic Book" pitchFamily="34" charset="0"/>
              </a:defRPr>
            </a:lvl5pPr>
          </a:lstStyle>
          <a:p>
            <a:pPr lvl="0"/>
            <a:r>
              <a:rPr lang="en-US"/>
              <a:t>Click to edit Master text styles</a:t>
            </a:r>
          </a:p>
        </p:txBody>
      </p:sp>
      <p:sp>
        <p:nvSpPr>
          <p:cNvPr id="2" name="Title 1">
            <a:extLst>
              <a:ext uri="{FF2B5EF4-FFF2-40B4-BE49-F238E27FC236}">
                <a16:creationId xmlns:a16="http://schemas.microsoft.com/office/drawing/2014/main" id="{9FF52FDF-0F5B-496E-809E-E848E6A4BD0F}"/>
              </a:ext>
            </a:extLst>
          </p:cNvPr>
          <p:cNvSpPr>
            <a:spLocks noGrp="1"/>
          </p:cNvSpPr>
          <p:nvPr>
            <p:ph type="title"/>
          </p:nvPr>
        </p:nvSpPr>
        <p:spPr/>
        <p:txBody>
          <a:bodyPr/>
          <a:lstStyle/>
          <a:p>
            <a:r>
              <a:rPr lang="en-US"/>
              <a:t>Click to edit Master title style</a:t>
            </a:r>
            <a:endParaRPr lang="en-GB"/>
          </a:p>
        </p:txBody>
      </p:sp>
      <p:sp>
        <p:nvSpPr>
          <p:cNvPr id="4" name="Slide Number Placeholder 3">
            <a:extLst>
              <a:ext uri="{FF2B5EF4-FFF2-40B4-BE49-F238E27FC236}">
                <a16:creationId xmlns:a16="http://schemas.microsoft.com/office/drawing/2014/main" id="{98816E7F-8928-4D1A-B90E-C2CBB7B4199C}"/>
              </a:ext>
            </a:extLst>
          </p:cNvPr>
          <p:cNvSpPr>
            <a:spLocks noGrp="1"/>
          </p:cNvSpPr>
          <p:nvPr>
            <p:ph type="sldNum" sz="quarter" idx="11"/>
          </p:nvPr>
        </p:nvSpPr>
        <p:spPr/>
        <p:txBody>
          <a:bodyPr/>
          <a:lstStyle/>
          <a:p>
            <a:fld id="{E78626B2-E168-480E-BAE6-B60060C6AB83}" type="slidenum">
              <a:rPr lang="en-GB" smtClean="0"/>
              <a:pPr/>
              <a:t>‹#›</a:t>
            </a:fld>
            <a:endParaRPr lang="en-GB" dirty="0"/>
          </a:p>
        </p:txBody>
      </p:sp>
      <p:sp>
        <p:nvSpPr>
          <p:cNvPr id="29" name="Text Placeholder 3">
            <a:extLst>
              <a:ext uri="{FF2B5EF4-FFF2-40B4-BE49-F238E27FC236}">
                <a16:creationId xmlns:a16="http://schemas.microsoft.com/office/drawing/2014/main" id="{42DB2079-983A-4EF4-9FC8-C4E8CDB545BE}"/>
              </a:ext>
            </a:extLst>
          </p:cNvPr>
          <p:cNvSpPr>
            <a:spLocks noGrp="1"/>
          </p:cNvSpPr>
          <p:nvPr>
            <p:ph type="body" sz="quarter" idx="15"/>
          </p:nvPr>
        </p:nvSpPr>
        <p:spPr>
          <a:xfrm>
            <a:off x="1570008" y="1381125"/>
            <a:ext cx="7875013" cy="1214438"/>
          </a:xfrm>
          <a:prstGeom prst="rect">
            <a:avLst/>
          </a:prstGeom>
          <a:solidFill>
            <a:srgbClr val="AA182C"/>
          </a:solidFill>
        </p:spPr>
        <p:txBody>
          <a:bodyPr tIns="72000" bIns="72000"/>
          <a:lstStyle>
            <a:lvl1pPr marL="0" indent="0">
              <a:lnSpc>
                <a:spcPct val="105000"/>
              </a:lnSpc>
              <a:buNone/>
              <a:defRPr sz="1000">
                <a:solidFill>
                  <a:schemeClr val="bg1"/>
                </a:solidFill>
                <a:latin typeface="Franklin Gothic Book" pitchFamily="34" charset="0"/>
              </a:defRPr>
            </a:lvl1pPr>
            <a:lvl2pPr marL="177800" indent="0">
              <a:lnSpc>
                <a:spcPct val="105000"/>
              </a:lnSpc>
              <a:buNone/>
              <a:defRPr sz="1000">
                <a:solidFill>
                  <a:schemeClr val="bg1"/>
                </a:solidFill>
                <a:latin typeface="Franklin Gothic Book" pitchFamily="34" charset="0"/>
              </a:defRPr>
            </a:lvl2pPr>
            <a:lvl3pPr marL="355600" indent="0">
              <a:lnSpc>
                <a:spcPct val="105000"/>
              </a:lnSpc>
              <a:buNone/>
              <a:defRPr sz="1000">
                <a:solidFill>
                  <a:schemeClr val="bg1"/>
                </a:solidFill>
                <a:latin typeface="Franklin Gothic Book" pitchFamily="34" charset="0"/>
              </a:defRPr>
            </a:lvl3pPr>
            <a:lvl4pPr marL="541338" indent="0">
              <a:lnSpc>
                <a:spcPct val="105000"/>
              </a:lnSpc>
              <a:buNone/>
              <a:defRPr sz="1000">
                <a:solidFill>
                  <a:schemeClr val="bg1"/>
                </a:solidFill>
                <a:latin typeface="Franklin Gothic Book" pitchFamily="34" charset="0"/>
              </a:defRPr>
            </a:lvl4pPr>
            <a:lvl5pPr marL="719138" indent="0">
              <a:lnSpc>
                <a:spcPct val="105000"/>
              </a:lnSpc>
              <a:buNone/>
              <a:defRPr sz="1000">
                <a:solidFill>
                  <a:schemeClr val="bg1"/>
                </a:solidFill>
                <a:latin typeface="Franklin Gothic Book" pitchFamily="34" charset="0"/>
              </a:defRPr>
            </a:lvl5pPr>
          </a:lstStyle>
          <a:p>
            <a:pPr lvl="0"/>
            <a:r>
              <a:rPr lang="en-US"/>
              <a:t>Click to edit Master text styles</a:t>
            </a:r>
          </a:p>
        </p:txBody>
      </p:sp>
      <p:sp>
        <p:nvSpPr>
          <p:cNvPr id="30" name="Picture Placeholder 5">
            <a:extLst>
              <a:ext uri="{FF2B5EF4-FFF2-40B4-BE49-F238E27FC236}">
                <a16:creationId xmlns:a16="http://schemas.microsoft.com/office/drawing/2014/main" id="{D38715EE-0510-4CF9-BE6C-AEE36F2CB31A}"/>
              </a:ext>
            </a:extLst>
          </p:cNvPr>
          <p:cNvSpPr>
            <a:spLocks noGrp="1"/>
          </p:cNvSpPr>
          <p:nvPr>
            <p:ph type="pic" sz="quarter" idx="13" hasCustomPrompt="1"/>
          </p:nvPr>
        </p:nvSpPr>
        <p:spPr>
          <a:xfrm>
            <a:off x="450000" y="1364400"/>
            <a:ext cx="968400" cy="1213200"/>
          </a:xfrm>
          <a:prstGeom prst="rect">
            <a:avLst/>
          </a:prstGeom>
        </p:spPr>
        <p:txBody>
          <a:bodyPr/>
          <a:lstStyle>
            <a:lvl1pPr marL="0" indent="0">
              <a:lnSpc>
                <a:spcPct val="100000"/>
              </a:lnSpc>
              <a:buNone/>
              <a:defRPr sz="1000" baseline="0">
                <a:solidFill>
                  <a:srgbClr val="000000"/>
                </a:solidFill>
                <a:latin typeface="Franklin Gothic Book" pitchFamily="34" charset="0"/>
              </a:defRPr>
            </a:lvl1pPr>
          </a:lstStyle>
          <a:p>
            <a:r>
              <a:rPr lang="en-GB" dirty="0"/>
              <a:t>NBED: Editor will insert photo(s)</a:t>
            </a:r>
          </a:p>
        </p:txBody>
      </p:sp>
      <p:sp>
        <p:nvSpPr>
          <p:cNvPr id="31" name="Picture Placeholder 5">
            <a:extLst>
              <a:ext uri="{FF2B5EF4-FFF2-40B4-BE49-F238E27FC236}">
                <a16:creationId xmlns:a16="http://schemas.microsoft.com/office/drawing/2014/main" id="{93BA5575-68F8-4F26-9907-C949BD51F36A}"/>
              </a:ext>
            </a:extLst>
          </p:cNvPr>
          <p:cNvSpPr>
            <a:spLocks noGrp="1"/>
          </p:cNvSpPr>
          <p:nvPr>
            <p:ph type="pic" sz="quarter" idx="14" hasCustomPrompt="1"/>
          </p:nvPr>
        </p:nvSpPr>
        <p:spPr>
          <a:xfrm>
            <a:off x="448868" y="2715178"/>
            <a:ext cx="968400" cy="1213200"/>
          </a:xfrm>
          <a:prstGeom prst="rect">
            <a:avLst/>
          </a:prstGeom>
        </p:spPr>
        <p:txBody>
          <a:bodyPr/>
          <a:lstStyle>
            <a:lvl1pPr marL="0" indent="0">
              <a:lnSpc>
                <a:spcPct val="100000"/>
              </a:lnSpc>
              <a:buNone/>
              <a:defRPr sz="1000" baseline="0">
                <a:solidFill>
                  <a:srgbClr val="000000"/>
                </a:solidFill>
                <a:latin typeface="Franklin Gothic Book" pitchFamily="34" charset="0"/>
              </a:defRPr>
            </a:lvl1pPr>
          </a:lstStyle>
          <a:p>
            <a:r>
              <a:rPr lang="en-GB" dirty="0"/>
              <a:t>NBED: Editor will insert photo(s)</a:t>
            </a:r>
          </a:p>
        </p:txBody>
      </p:sp>
    </p:spTree>
    <p:extLst>
      <p:ext uri="{BB962C8B-B14F-4D97-AF65-F5344CB8AC3E}">
        <p14:creationId xmlns:p14="http://schemas.microsoft.com/office/powerpoint/2010/main" val="5847737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9B78C20-957D-43BA-93BD-F7632AE7F85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830"/>
            <a:ext cx="9906000" cy="6856169"/>
          </a:xfrm>
          <a:prstGeom prst="rect">
            <a:avLst/>
          </a:prstGeom>
        </p:spPr>
      </p:pic>
      <p:sp>
        <p:nvSpPr>
          <p:cNvPr id="5" name="Rectangle 4">
            <a:extLst>
              <a:ext uri="{FF2B5EF4-FFF2-40B4-BE49-F238E27FC236}">
                <a16:creationId xmlns:a16="http://schemas.microsoft.com/office/drawing/2014/main" id="{20FDBFA6-2131-4B06-AE14-6F562919D09F}"/>
              </a:ext>
            </a:extLst>
          </p:cNvPr>
          <p:cNvSpPr/>
          <p:nvPr userDrawn="1"/>
        </p:nvSpPr>
        <p:spPr>
          <a:xfrm>
            <a:off x="1078787" y="2242328"/>
            <a:ext cx="8827213" cy="1962045"/>
          </a:xfrm>
          <a:prstGeom prst="rect">
            <a:avLst/>
          </a:prstGeom>
          <a:solidFill>
            <a:srgbClr val="AA182C">
              <a:alpha val="90000"/>
            </a:srgbClr>
          </a:solidFill>
          <a:ln>
            <a:noFill/>
          </a:ln>
          <a:effectLst>
            <a:outerShdw blurRad="762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679B8B8C-C2B2-4DD2-AC4D-EE2A14945F56}"/>
              </a:ext>
            </a:extLst>
          </p:cNvPr>
          <p:cNvSpPr/>
          <p:nvPr userDrawn="1"/>
        </p:nvSpPr>
        <p:spPr>
          <a:xfrm>
            <a:off x="0" y="2242328"/>
            <a:ext cx="832207" cy="1962045"/>
          </a:xfrm>
          <a:prstGeom prst="rect">
            <a:avLst/>
          </a:prstGeom>
          <a:solidFill>
            <a:srgbClr val="AA182C">
              <a:alpha val="90000"/>
            </a:srgbClr>
          </a:solidFill>
          <a:ln>
            <a:noFill/>
          </a:ln>
          <a:effectLst>
            <a:outerShdw blurRad="762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7F9EA1CF-A592-485F-BD4F-74B12293A68C}"/>
              </a:ext>
            </a:extLst>
          </p:cNvPr>
          <p:cNvSpPr txBox="1"/>
          <p:nvPr userDrawn="1"/>
        </p:nvSpPr>
        <p:spPr>
          <a:xfrm>
            <a:off x="1254345" y="2386250"/>
            <a:ext cx="8393999" cy="1677382"/>
          </a:xfrm>
          <a:prstGeom prst="rect">
            <a:avLst/>
          </a:prstGeom>
          <a:noFill/>
        </p:spPr>
        <p:txBody>
          <a:bodyPr wrap="square" rtlCol="0">
            <a:spAutoFit/>
          </a:bodyPr>
          <a:lstStyle/>
          <a:p>
            <a:pPr marL="0" indent="0" algn="l">
              <a:spcAft>
                <a:spcPts val="300"/>
              </a:spcAft>
            </a:pPr>
            <a:r>
              <a:rPr lang="en-GB" sz="900" b="0" dirty="0">
                <a:solidFill>
                  <a:schemeClr val="bg1"/>
                </a:solidFill>
                <a:latin typeface="+mn-lt"/>
              </a:rPr>
              <a:t>PUBLISHED</a:t>
            </a:r>
            <a:r>
              <a:rPr lang="en-GB" sz="900" b="0" baseline="0" dirty="0">
                <a:solidFill>
                  <a:schemeClr val="bg1"/>
                </a:solidFill>
                <a:latin typeface="+mn-lt"/>
              </a:rPr>
              <a:t> BY ANALYSYS MASON LIMITED IN</a:t>
            </a:r>
            <a:endParaRPr lang="en-GB" sz="900" b="0" dirty="0">
              <a:solidFill>
                <a:schemeClr val="bg1"/>
              </a:solidFill>
              <a:latin typeface="+mn-lt"/>
            </a:endParaRPr>
          </a:p>
          <a:p>
            <a:pPr marL="0" indent="0" algn="l">
              <a:spcAft>
                <a:spcPts val="300"/>
              </a:spcAft>
            </a:pPr>
            <a:r>
              <a:rPr lang="en-GB" sz="800" b="0" dirty="0">
                <a:solidFill>
                  <a:schemeClr val="bg1"/>
                </a:solidFill>
                <a:latin typeface="+mn-lt"/>
              </a:rPr>
              <a:t>Bush House • North West Wing • Aldwych • London • WC2B 4PJ • UK</a:t>
            </a:r>
          </a:p>
          <a:p>
            <a:pPr marL="0" indent="0" algn="l">
              <a:spcAft>
                <a:spcPts val="300"/>
              </a:spcAft>
            </a:pPr>
            <a:r>
              <a:rPr lang="en-GB" sz="800" b="0" dirty="0">
                <a:solidFill>
                  <a:schemeClr val="bg1"/>
                </a:solidFill>
                <a:latin typeface="+mn-lt"/>
              </a:rPr>
              <a:t>Tel: +44 (0)20 7395 9000 • Email: research@analysysmason.com • www.analysysmason.com/research • Registered in England and Wales No. 5177472</a:t>
            </a:r>
          </a:p>
          <a:p>
            <a:pPr marL="0" indent="0" algn="l">
              <a:spcAft>
                <a:spcPts val="300"/>
              </a:spcAft>
            </a:pPr>
            <a:r>
              <a:rPr lang="en-GB" sz="800" dirty="0">
                <a:solidFill>
                  <a:schemeClr val="bg1"/>
                </a:solidFill>
                <a:latin typeface="Franklin Gothic Book" pitchFamily="34" charset="0"/>
              </a:rPr>
              <a:t>© Analysys Mason Limited 2021. All rights reserved. No part of this publication may be reproduced, stored in a retrieval system or transmitted in any form or by any means – electronic, mechanical, photocopying, recording or otherwise – without the prior written permission of the publisher.</a:t>
            </a:r>
          </a:p>
          <a:p>
            <a:pPr marL="0" indent="0" algn="l">
              <a:spcAft>
                <a:spcPts val="300"/>
              </a:spcAft>
            </a:pPr>
            <a:r>
              <a:rPr lang="en-GB" sz="800" dirty="0">
                <a:solidFill>
                  <a:schemeClr val="bg1"/>
                </a:solidFill>
                <a:latin typeface="Franklin Gothic Book" pitchFamily="34" charset="0"/>
              </a:rPr>
              <a:t>Figures and projections contained in this report are based on publicly available information only and are produced by the Research Division of Analysys Mason Limited independently of any client-specific work within Analysys Mason Limited. The opinions expressed are those of the stated authors only.</a:t>
            </a:r>
          </a:p>
          <a:p>
            <a:pPr marL="0" indent="0" algn="l">
              <a:spcAft>
                <a:spcPts val="300"/>
              </a:spcAft>
            </a:pPr>
            <a:r>
              <a:rPr lang="en-GB" sz="800" dirty="0">
                <a:solidFill>
                  <a:schemeClr val="bg1"/>
                </a:solidFill>
                <a:latin typeface="Franklin Gothic Book" pitchFamily="34" charset="0"/>
              </a:rPr>
              <a:t>Analysys Mason Limited recognises that many terms appearing in this report are proprietary; all such trademarks are acknowledged and every effort has been made to indicate them by the normal UK publishing practice of capitalisation. However, the presence of a term, in whatever form, does not affect its legal status as a trademark.</a:t>
            </a:r>
          </a:p>
          <a:p>
            <a:pPr marL="0" indent="0" algn="l">
              <a:spcAft>
                <a:spcPts val="300"/>
              </a:spcAft>
            </a:pPr>
            <a:r>
              <a:rPr lang="en-GB" sz="800" dirty="0">
                <a:solidFill>
                  <a:schemeClr val="bg1"/>
                </a:solidFill>
                <a:latin typeface="Franklin Gothic Book" pitchFamily="34" charset="0"/>
              </a:rPr>
              <a:t>Analysys Mason Limited maintains that all reasonable care and skill have been used in the compilation of this publication. However, Analysys Mason Limited shall not be under any liability for loss or damage (including consequential loss) whatsoever or howsoever arising as a result of the use of this publication by the customer, his servants, agents or any third party.</a:t>
            </a:r>
          </a:p>
        </p:txBody>
      </p:sp>
      <p:sp>
        <p:nvSpPr>
          <p:cNvPr id="8" name="Text Placeholder 4">
            <a:extLst>
              <a:ext uri="{FF2B5EF4-FFF2-40B4-BE49-F238E27FC236}">
                <a16:creationId xmlns:a16="http://schemas.microsoft.com/office/drawing/2014/main" id="{239EDBC7-8743-418B-B108-4AA016A8B21B}"/>
              </a:ext>
            </a:extLst>
          </p:cNvPr>
          <p:cNvSpPr>
            <a:spLocks noGrp="1"/>
          </p:cNvSpPr>
          <p:nvPr>
            <p:ph type="body" sz="quarter" idx="10" hasCustomPrompt="1"/>
          </p:nvPr>
        </p:nvSpPr>
        <p:spPr>
          <a:xfrm>
            <a:off x="3546060" y="2395774"/>
            <a:ext cx="3091028" cy="234550"/>
          </a:xfrm>
          <a:prstGeom prst="rect">
            <a:avLst/>
          </a:prstGeom>
        </p:spPr>
        <p:txBody>
          <a:bodyPr lIns="36000" tIns="36000" rIns="36000" bIns="36000"/>
          <a:lstStyle>
            <a:lvl1pPr marL="0" indent="0" algn="l">
              <a:lnSpc>
                <a:spcPct val="100000"/>
              </a:lnSpc>
              <a:buNone/>
              <a:defRPr sz="900" b="1" spc="20" baseline="0">
                <a:solidFill>
                  <a:schemeClr val="bg1"/>
                </a:solidFill>
                <a:latin typeface="Franklin Gothic Book" panose="020B0503020102020204" pitchFamily="34" charset="0"/>
              </a:defRPr>
            </a:lvl1pPr>
            <a:lvl2pPr marL="177800" indent="0" algn="r">
              <a:lnSpc>
                <a:spcPct val="100000"/>
              </a:lnSpc>
              <a:buNone/>
              <a:defRPr sz="900">
                <a:solidFill>
                  <a:schemeClr val="bg1"/>
                </a:solidFill>
                <a:latin typeface="Franklin Gothic Heavy" panose="020B0903020102020204" pitchFamily="34" charset="0"/>
              </a:defRPr>
            </a:lvl2pPr>
            <a:lvl3pPr marL="355600" indent="0" algn="r">
              <a:lnSpc>
                <a:spcPct val="100000"/>
              </a:lnSpc>
              <a:buNone/>
              <a:defRPr sz="900">
                <a:solidFill>
                  <a:schemeClr val="bg1"/>
                </a:solidFill>
                <a:latin typeface="Franklin Gothic Heavy" panose="020B0903020102020204" pitchFamily="34" charset="0"/>
              </a:defRPr>
            </a:lvl3pPr>
            <a:lvl4pPr marL="541338" indent="0" algn="r">
              <a:lnSpc>
                <a:spcPct val="100000"/>
              </a:lnSpc>
              <a:buNone/>
              <a:defRPr sz="900">
                <a:solidFill>
                  <a:schemeClr val="bg1"/>
                </a:solidFill>
                <a:latin typeface="Franklin Gothic Heavy" panose="020B0903020102020204" pitchFamily="34" charset="0"/>
              </a:defRPr>
            </a:lvl4pPr>
            <a:lvl5pPr marL="719138" indent="0" algn="r">
              <a:lnSpc>
                <a:spcPct val="100000"/>
              </a:lnSpc>
              <a:buNone/>
              <a:defRPr sz="900">
                <a:solidFill>
                  <a:schemeClr val="bg1"/>
                </a:solidFill>
                <a:latin typeface="Franklin Gothic Heavy" panose="020B0903020102020204" pitchFamily="34" charset="0"/>
              </a:defRPr>
            </a:lvl5pPr>
          </a:lstStyle>
          <a:p>
            <a:pPr lvl="0"/>
            <a:r>
              <a:rPr lang="en-US" dirty="0"/>
              <a:t>INSERT PUBLICATION MONTH AND YEAR</a:t>
            </a:r>
            <a:endParaRPr lang="en-GB" dirty="0"/>
          </a:p>
        </p:txBody>
      </p:sp>
    </p:spTree>
    <p:extLst>
      <p:ext uri="{BB962C8B-B14F-4D97-AF65-F5344CB8AC3E}">
        <p14:creationId xmlns:p14="http://schemas.microsoft.com/office/powerpoint/2010/main" val="35816685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3673" y="1388759"/>
            <a:ext cx="8999889" cy="4834503"/>
          </a:xfrm>
          <a:prstGeom prst="rect">
            <a:avLst/>
          </a:prstGeom>
        </p:spPr>
        <p:txBody>
          <a:bodyPr lIns="0" rIns="0"/>
          <a:lstStyle>
            <a:lvl1pPr marL="219273" indent="-219273">
              <a:lnSpc>
                <a:spcPct val="100000"/>
              </a:lnSpc>
              <a:spcAft>
                <a:spcPts val="600"/>
              </a:spcAft>
              <a:buSzPct val="130000"/>
              <a:buFont typeface="Calibri" pitchFamily="34" charset="0"/>
              <a:buChar char="▪"/>
              <a:defRPr sz="1625"/>
            </a:lvl1pPr>
            <a:lvl2pPr marL="438547" indent="-219273">
              <a:lnSpc>
                <a:spcPct val="100000"/>
              </a:lnSpc>
              <a:spcAft>
                <a:spcPts val="600"/>
              </a:spcAft>
              <a:buFont typeface="Calibri" pitchFamily="34" charset="0"/>
              <a:buChar char="–"/>
              <a:defRPr sz="1625"/>
            </a:lvl2pPr>
            <a:lvl3pPr marL="657820" indent="-219273">
              <a:lnSpc>
                <a:spcPct val="100000"/>
              </a:lnSpc>
              <a:spcAft>
                <a:spcPts val="600"/>
              </a:spcAft>
              <a:buSzPct val="80000"/>
              <a:buFont typeface="Calibri" pitchFamily="34" charset="0"/>
              <a:buChar char="▪"/>
              <a:defRPr sz="1625"/>
            </a:lvl3pPr>
            <a:lvl4pPr marL="877094" indent="-219273">
              <a:lnSpc>
                <a:spcPct val="100000"/>
              </a:lnSpc>
              <a:spcAft>
                <a:spcPts val="600"/>
              </a:spcAft>
              <a:buSzPct val="70000"/>
              <a:buFont typeface="Calibri" pitchFamily="34" charset="0"/>
              <a:buChar char="–"/>
              <a:defRPr sz="1625"/>
            </a:lvl4pPr>
            <a:lvl5pPr marL="539364"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9" name="Title 1">
            <a:extLst>
              <a:ext uri="{FF2B5EF4-FFF2-40B4-BE49-F238E27FC236}">
                <a16:creationId xmlns:a16="http://schemas.microsoft.com/office/drawing/2014/main" id="{A408951A-F2F8-4657-BD13-A84E0DC79F57}"/>
              </a:ext>
            </a:extLst>
          </p:cNvPr>
          <p:cNvSpPr>
            <a:spLocks noGrp="1"/>
          </p:cNvSpPr>
          <p:nvPr>
            <p:ph type="title" hasCustomPrompt="1"/>
          </p:nvPr>
        </p:nvSpPr>
        <p:spPr>
          <a:xfrm>
            <a:off x="453675" y="468000"/>
            <a:ext cx="8999889" cy="756000"/>
          </a:xfrm>
          <a:prstGeom prst="rect">
            <a:avLst/>
          </a:prstGeom>
        </p:spPr>
        <p:txBody>
          <a:bodyPr vert="horz" lIns="0" tIns="45720" rIns="0" bIns="45720" rtlCol="0" anchor="ctr">
            <a:noAutofit/>
          </a:bodyPr>
          <a:lstStyle>
            <a:lvl1pPr>
              <a:defRPr lang="en-GB" noProof="0" dirty="0"/>
            </a:lvl1pPr>
          </a:lstStyle>
          <a:p>
            <a:pPr lvl="0"/>
            <a:r>
              <a:rPr lang="en-GB" noProof="0" dirty="0"/>
              <a:t>Click to add slide title</a:t>
            </a:r>
          </a:p>
        </p:txBody>
      </p:sp>
    </p:spTree>
    <p:extLst>
      <p:ext uri="{BB962C8B-B14F-4D97-AF65-F5344CB8AC3E}">
        <p14:creationId xmlns:p14="http://schemas.microsoft.com/office/powerpoint/2010/main" val="1592500398"/>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3673" y="1388759"/>
            <a:ext cx="8999889" cy="4834503"/>
          </a:xfrm>
          <a:prstGeom prst="rect">
            <a:avLst/>
          </a:prstGeom>
        </p:spPr>
        <p:txBody>
          <a:bodyPr lIns="0" rIns="0"/>
          <a:lstStyle>
            <a:lvl1pPr marL="219273" indent="-219273">
              <a:lnSpc>
                <a:spcPct val="100000"/>
              </a:lnSpc>
              <a:spcAft>
                <a:spcPts val="600"/>
              </a:spcAft>
              <a:buSzPct val="130000"/>
              <a:buFont typeface="Calibri" pitchFamily="34" charset="0"/>
              <a:buChar char="▪"/>
              <a:defRPr sz="1625"/>
            </a:lvl1pPr>
            <a:lvl2pPr marL="438547" indent="-219273">
              <a:lnSpc>
                <a:spcPct val="100000"/>
              </a:lnSpc>
              <a:spcAft>
                <a:spcPts val="600"/>
              </a:spcAft>
              <a:buFont typeface="Calibri" pitchFamily="34" charset="0"/>
              <a:buChar char="–"/>
              <a:defRPr sz="1625"/>
            </a:lvl2pPr>
            <a:lvl3pPr marL="657820" indent="-219273">
              <a:lnSpc>
                <a:spcPct val="100000"/>
              </a:lnSpc>
              <a:spcAft>
                <a:spcPts val="600"/>
              </a:spcAft>
              <a:buSzPct val="80000"/>
              <a:buFont typeface="Calibri" pitchFamily="34" charset="0"/>
              <a:buChar char="▪"/>
              <a:defRPr sz="1625"/>
            </a:lvl3pPr>
            <a:lvl4pPr marL="877094" indent="-219273">
              <a:lnSpc>
                <a:spcPct val="100000"/>
              </a:lnSpc>
              <a:spcAft>
                <a:spcPts val="600"/>
              </a:spcAft>
              <a:buSzPct val="70000"/>
              <a:buFont typeface="Calibri" pitchFamily="34" charset="0"/>
              <a:buChar char="–"/>
              <a:defRPr sz="1625"/>
            </a:lvl4pPr>
            <a:lvl5pPr marL="539364"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9" name="Title 1">
            <a:extLst>
              <a:ext uri="{FF2B5EF4-FFF2-40B4-BE49-F238E27FC236}">
                <a16:creationId xmlns:a16="http://schemas.microsoft.com/office/drawing/2014/main" id="{A408951A-F2F8-4657-BD13-A84E0DC79F57}"/>
              </a:ext>
            </a:extLst>
          </p:cNvPr>
          <p:cNvSpPr>
            <a:spLocks noGrp="1"/>
          </p:cNvSpPr>
          <p:nvPr>
            <p:ph type="title" hasCustomPrompt="1"/>
          </p:nvPr>
        </p:nvSpPr>
        <p:spPr>
          <a:xfrm>
            <a:off x="453675" y="468000"/>
            <a:ext cx="8999889" cy="756000"/>
          </a:xfrm>
          <a:prstGeom prst="rect">
            <a:avLst/>
          </a:prstGeom>
        </p:spPr>
        <p:txBody>
          <a:bodyPr vert="horz" lIns="0" tIns="45720" rIns="0" bIns="45720" rtlCol="0" anchor="ctr">
            <a:noAutofit/>
          </a:bodyPr>
          <a:lstStyle>
            <a:lvl1pPr>
              <a:defRPr lang="en-GB" noProof="0" dirty="0"/>
            </a:lvl1pPr>
          </a:lstStyle>
          <a:p>
            <a:pPr lvl="0"/>
            <a:r>
              <a:rPr lang="en-GB" noProof="0" dirty="0"/>
              <a:t>Click to add slide title</a:t>
            </a:r>
          </a:p>
        </p:txBody>
      </p:sp>
    </p:spTree>
    <p:extLst>
      <p:ext uri="{BB962C8B-B14F-4D97-AF65-F5344CB8AC3E}">
        <p14:creationId xmlns:p14="http://schemas.microsoft.com/office/powerpoint/2010/main" val="410160090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Table Placeholder 3">
            <a:extLst>
              <a:ext uri="{FF2B5EF4-FFF2-40B4-BE49-F238E27FC236}">
                <a16:creationId xmlns:a16="http://schemas.microsoft.com/office/drawing/2014/main" id="{186E338C-1DD4-4DCE-8211-F0041025B55C}"/>
              </a:ext>
            </a:extLst>
          </p:cNvPr>
          <p:cNvSpPr>
            <a:spLocks noGrp="1"/>
          </p:cNvSpPr>
          <p:nvPr>
            <p:ph type="tbl" sz="quarter" idx="10" hasCustomPrompt="1"/>
          </p:nvPr>
        </p:nvSpPr>
        <p:spPr>
          <a:xfrm>
            <a:off x="2760496" y="1672259"/>
            <a:ext cx="5656263" cy="4320000"/>
          </a:xfrm>
          <a:prstGeom prst="rect">
            <a:avLst/>
          </a:prstGeom>
        </p:spPr>
        <p:txBody>
          <a:bodyPr/>
          <a:lstStyle>
            <a:lvl1pPr marL="1400" marR="0" indent="0" algn="l" defTabSz="914400" rtl="0" eaLnBrk="1" fontAlgn="base" latinLnBrk="0" hangingPunct="1">
              <a:lnSpc>
                <a:spcPct val="100000"/>
              </a:lnSpc>
              <a:spcBef>
                <a:spcPct val="0"/>
              </a:spcBef>
              <a:spcAft>
                <a:spcPts val="800"/>
              </a:spcAft>
              <a:buClr>
                <a:schemeClr val="accent2"/>
              </a:buClr>
              <a:buSzTx/>
              <a:buFont typeface="Wingdings" pitchFamily="2" charset="2"/>
              <a:buNone/>
              <a:tabLst/>
              <a:defRPr sz="1400" spc="20" baseline="0"/>
            </a:lvl1pPr>
          </a:lstStyle>
          <a:p>
            <a:pPr marL="1400" marR="0" lvl="0" indent="0" algn="l" defTabSz="914400" rtl="0" eaLnBrk="1" fontAlgn="base" latinLnBrk="0" hangingPunct="1">
              <a:lnSpc>
                <a:spcPct val="100000"/>
              </a:lnSpc>
              <a:spcBef>
                <a:spcPct val="0"/>
              </a:spcBef>
              <a:spcAft>
                <a:spcPts val="800"/>
              </a:spcAft>
              <a:buClr>
                <a:schemeClr val="accent2"/>
              </a:buClr>
              <a:buSzTx/>
              <a:buFont typeface="Wingdings" pitchFamily="2" charset="2"/>
              <a:buNone/>
              <a:tabLst/>
              <a:defRPr/>
            </a:pPr>
            <a:r>
              <a:rPr lang="en-GB" dirty="0"/>
              <a:t>Copy the table from the first slide, click on this box and paste it here</a:t>
            </a:r>
          </a:p>
          <a:p>
            <a:endParaRPr lang="en-GB" dirty="0"/>
          </a:p>
        </p:txBody>
      </p:sp>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388534215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52" imgH="354" progId="TCLayout.ActiveDocument.1">
                  <p:embed/>
                </p:oleObj>
              </mc:Choice>
              <mc:Fallback>
                <p:oleObj name="think-cell Slide" r:id="rId4" imgW="352" imgH="35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graphicFrame>
        <p:nvGraphicFramePr>
          <p:cNvPr id="7" name="Object 6" hidden="1">
            <a:extLst>
              <a:ext uri="{FF2B5EF4-FFF2-40B4-BE49-F238E27FC236}">
                <a16:creationId xmlns:a16="http://schemas.microsoft.com/office/drawing/2014/main" id="{6116999E-8C02-452E-A595-C9CF6FB3613A}"/>
              </a:ext>
            </a:extLst>
          </p:cNvPr>
          <p:cNvGraphicFramePr>
            <a:graphicFrameLocks noChangeAspect="1"/>
          </p:cNvGraphicFramePr>
          <p:nvPr userDrawn="1">
            <p:custDataLst>
              <p:tags r:id="rId2"/>
            </p:custDataLst>
            <p:extLst>
              <p:ext uri="{D42A27DB-BD31-4B8C-83A1-F6EECF244321}">
                <p14:modId xmlns:p14="http://schemas.microsoft.com/office/powerpoint/2010/main" val="33452671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6" imgW="352" imgH="354" progId="TCLayout.ActiveDocument.1">
                  <p:embed/>
                </p:oleObj>
              </mc:Choice>
              <mc:Fallback>
                <p:oleObj name="think-cell Slide" r:id="rId6" imgW="352" imgH="354" progId="TCLayout.ActiveDocument.1">
                  <p:embed/>
                  <p:pic>
                    <p:nvPicPr>
                      <p:cNvPr id="7" name="Object 6" hidden="1">
                        <a:extLst>
                          <a:ext uri="{FF2B5EF4-FFF2-40B4-BE49-F238E27FC236}">
                            <a16:creationId xmlns:a16="http://schemas.microsoft.com/office/drawing/2014/main" id="{6116999E-8C02-452E-A595-C9CF6FB3613A}"/>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9" name="Oval 8">
            <a:extLst>
              <a:ext uri="{FF2B5EF4-FFF2-40B4-BE49-F238E27FC236}">
                <a16:creationId xmlns:a16="http://schemas.microsoft.com/office/drawing/2014/main" id="{F55EB2C2-FB29-4140-8C9A-D7D2CE693539}"/>
              </a:ext>
            </a:extLst>
          </p:cNvPr>
          <p:cNvSpPr/>
          <p:nvPr userDrawn="1"/>
        </p:nvSpPr>
        <p:spPr>
          <a:xfrm>
            <a:off x="1044145" y="1158951"/>
            <a:ext cx="1331399" cy="1331399"/>
          </a:xfrm>
          <a:prstGeom prst="ellipse">
            <a:avLst/>
          </a:prstGeom>
          <a:solidFill>
            <a:srgbClr val="AA18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Franklin Gothic Book" panose="020B0503020102020204" pitchFamily="34" charset="0"/>
            </a:endParaRPr>
          </a:p>
        </p:txBody>
      </p:sp>
      <p:grpSp>
        <p:nvGrpSpPr>
          <p:cNvPr id="10" name="Group 9">
            <a:extLst>
              <a:ext uri="{FF2B5EF4-FFF2-40B4-BE49-F238E27FC236}">
                <a16:creationId xmlns:a16="http://schemas.microsoft.com/office/drawing/2014/main" id="{8AF6CFA7-4A9E-4956-BBAE-6B246072272D}"/>
              </a:ext>
            </a:extLst>
          </p:cNvPr>
          <p:cNvGrpSpPr/>
          <p:nvPr userDrawn="1"/>
        </p:nvGrpSpPr>
        <p:grpSpPr>
          <a:xfrm>
            <a:off x="2791636" y="1244275"/>
            <a:ext cx="3788834" cy="114300"/>
            <a:chOff x="2791636" y="1244275"/>
            <a:chExt cx="3788834" cy="114300"/>
          </a:xfrm>
          <a:solidFill>
            <a:schemeClr val="accent1"/>
          </a:solidFill>
        </p:grpSpPr>
        <p:sp>
          <p:nvSpPr>
            <p:cNvPr id="11" name="Oval 10">
              <a:extLst>
                <a:ext uri="{FF2B5EF4-FFF2-40B4-BE49-F238E27FC236}">
                  <a16:creationId xmlns:a16="http://schemas.microsoft.com/office/drawing/2014/main" id="{BA85809C-5E20-42CF-988D-5EC2A6244CDC}"/>
                </a:ext>
              </a:extLst>
            </p:cNvPr>
            <p:cNvSpPr/>
            <p:nvPr/>
          </p:nvSpPr>
          <p:spPr>
            <a:xfrm>
              <a:off x="2791636"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2" name="Oval 11">
              <a:extLst>
                <a:ext uri="{FF2B5EF4-FFF2-40B4-BE49-F238E27FC236}">
                  <a16:creationId xmlns:a16="http://schemas.microsoft.com/office/drawing/2014/main" id="{FDEE397A-5080-46A5-B89A-28D629EBE123}"/>
                </a:ext>
              </a:extLst>
            </p:cNvPr>
            <p:cNvSpPr/>
            <p:nvPr/>
          </p:nvSpPr>
          <p:spPr>
            <a:xfrm>
              <a:off x="3032936"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3" name="Oval 12">
              <a:extLst>
                <a:ext uri="{FF2B5EF4-FFF2-40B4-BE49-F238E27FC236}">
                  <a16:creationId xmlns:a16="http://schemas.microsoft.com/office/drawing/2014/main" id="{6CD5F6DA-E862-41FD-8E9A-9B8E5EA605D4}"/>
                </a:ext>
              </a:extLst>
            </p:cNvPr>
            <p:cNvSpPr/>
            <p:nvPr/>
          </p:nvSpPr>
          <p:spPr>
            <a:xfrm>
              <a:off x="3286936"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4" name="Oval 13">
              <a:extLst>
                <a:ext uri="{FF2B5EF4-FFF2-40B4-BE49-F238E27FC236}">
                  <a16:creationId xmlns:a16="http://schemas.microsoft.com/office/drawing/2014/main" id="{E08DAE44-20E3-490A-9877-8F988927136D}"/>
                </a:ext>
              </a:extLst>
            </p:cNvPr>
            <p:cNvSpPr/>
            <p:nvPr/>
          </p:nvSpPr>
          <p:spPr>
            <a:xfrm>
              <a:off x="3524003"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5" name="Oval 14">
              <a:extLst>
                <a:ext uri="{FF2B5EF4-FFF2-40B4-BE49-F238E27FC236}">
                  <a16:creationId xmlns:a16="http://schemas.microsoft.com/office/drawing/2014/main" id="{E6FD752C-4496-4A75-A7CF-2D560513DD7B}"/>
                </a:ext>
              </a:extLst>
            </p:cNvPr>
            <p:cNvSpPr/>
            <p:nvPr/>
          </p:nvSpPr>
          <p:spPr>
            <a:xfrm>
              <a:off x="3769536"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6" name="Oval 15">
              <a:extLst>
                <a:ext uri="{FF2B5EF4-FFF2-40B4-BE49-F238E27FC236}">
                  <a16:creationId xmlns:a16="http://schemas.microsoft.com/office/drawing/2014/main" id="{B516F00A-6B04-488E-B1FE-6D6CDE3E25A7}"/>
                </a:ext>
              </a:extLst>
            </p:cNvPr>
            <p:cNvSpPr/>
            <p:nvPr/>
          </p:nvSpPr>
          <p:spPr>
            <a:xfrm>
              <a:off x="4015070"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7" name="Oval 16">
              <a:extLst>
                <a:ext uri="{FF2B5EF4-FFF2-40B4-BE49-F238E27FC236}">
                  <a16:creationId xmlns:a16="http://schemas.microsoft.com/office/drawing/2014/main" id="{927538BF-1F0C-458F-847C-FF5A8434FDF6}"/>
                </a:ext>
              </a:extLst>
            </p:cNvPr>
            <p:cNvSpPr/>
            <p:nvPr/>
          </p:nvSpPr>
          <p:spPr>
            <a:xfrm>
              <a:off x="4256370"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8" name="Oval 17">
              <a:extLst>
                <a:ext uri="{FF2B5EF4-FFF2-40B4-BE49-F238E27FC236}">
                  <a16:creationId xmlns:a16="http://schemas.microsoft.com/office/drawing/2014/main" id="{40C596A9-83F3-451F-82BC-96F19BDFF1C7}"/>
                </a:ext>
              </a:extLst>
            </p:cNvPr>
            <p:cNvSpPr/>
            <p:nvPr/>
          </p:nvSpPr>
          <p:spPr>
            <a:xfrm>
              <a:off x="4497670"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19" name="Oval 18">
              <a:extLst>
                <a:ext uri="{FF2B5EF4-FFF2-40B4-BE49-F238E27FC236}">
                  <a16:creationId xmlns:a16="http://schemas.microsoft.com/office/drawing/2014/main" id="{8632D3B7-F0B1-42BF-862D-39914E013DC3}"/>
                </a:ext>
              </a:extLst>
            </p:cNvPr>
            <p:cNvSpPr/>
            <p:nvPr/>
          </p:nvSpPr>
          <p:spPr>
            <a:xfrm>
              <a:off x="4755904"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0" name="Oval 19">
              <a:extLst>
                <a:ext uri="{FF2B5EF4-FFF2-40B4-BE49-F238E27FC236}">
                  <a16:creationId xmlns:a16="http://schemas.microsoft.com/office/drawing/2014/main" id="{BC2F6950-9A14-46CF-917B-3D66920B0A94}"/>
                </a:ext>
              </a:extLst>
            </p:cNvPr>
            <p:cNvSpPr/>
            <p:nvPr/>
          </p:nvSpPr>
          <p:spPr>
            <a:xfrm>
              <a:off x="4992548"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1" name="Oval 20">
              <a:extLst>
                <a:ext uri="{FF2B5EF4-FFF2-40B4-BE49-F238E27FC236}">
                  <a16:creationId xmlns:a16="http://schemas.microsoft.com/office/drawing/2014/main" id="{8172BB9B-7A0C-4C81-B3C9-E5C17600F8A8}"/>
                </a:ext>
              </a:extLst>
            </p:cNvPr>
            <p:cNvSpPr/>
            <p:nvPr/>
          </p:nvSpPr>
          <p:spPr>
            <a:xfrm>
              <a:off x="5242738"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2" name="Oval 21">
              <a:extLst>
                <a:ext uri="{FF2B5EF4-FFF2-40B4-BE49-F238E27FC236}">
                  <a16:creationId xmlns:a16="http://schemas.microsoft.com/office/drawing/2014/main" id="{4F00A241-2AE8-4F73-BAA6-BF695631A298}"/>
                </a:ext>
              </a:extLst>
            </p:cNvPr>
            <p:cNvSpPr/>
            <p:nvPr/>
          </p:nvSpPr>
          <p:spPr>
            <a:xfrm>
              <a:off x="5488271"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3" name="Oval 22">
              <a:extLst>
                <a:ext uri="{FF2B5EF4-FFF2-40B4-BE49-F238E27FC236}">
                  <a16:creationId xmlns:a16="http://schemas.microsoft.com/office/drawing/2014/main" id="{F4D57CD4-63A0-47F1-BFE6-1B83391BBFCD}"/>
                </a:ext>
              </a:extLst>
            </p:cNvPr>
            <p:cNvSpPr/>
            <p:nvPr/>
          </p:nvSpPr>
          <p:spPr>
            <a:xfrm>
              <a:off x="5725337"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4" name="Oval 23">
              <a:extLst>
                <a:ext uri="{FF2B5EF4-FFF2-40B4-BE49-F238E27FC236}">
                  <a16:creationId xmlns:a16="http://schemas.microsoft.com/office/drawing/2014/main" id="{8EECDE49-64C5-409F-A7A2-CDA8BAB994ED}"/>
                </a:ext>
              </a:extLst>
            </p:cNvPr>
            <p:cNvSpPr/>
            <p:nvPr/>
          </p:nvSpPr>
          <p:spPr>
            <a:xfrm>
              <a:off x="5970870"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5" name="Oval 24">
              <a:extLst>
                <a:ext uri="{FF2B5EF4-FFF2-40B4-BE49-F238E27FC236}">
                  <a16:creationId xmlns:a16="http://schemas.microsoft.com/office/drawing/2014/main" id="{B0A7FE3C-CFDC-4398-A37B-9E4F0B99910F}"/>
                </a:ext>
              </a:extLst>
            </p:cNvPr>
            <p:cNvSpPr/>
            <p:nvPr/>
          </p:nvSpPr>
          <p:spPr>
            <a:xfrm>
              <a:off x="6220636"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sp>
          <p:nvSpPr>
            <p:cNvPr id="26" name="Oval 25">
              <a:extLst>
                <a:ext uri="{FF2B5EF4-FFF2-40B4-BE49-F238E27FC236}">
                  <a16:creationId xmlns:a16="http://schemas.microsoft.com/office/drawing/2014/main" id="{1FC6D0F2-357F-415F-BFF4-1FF6F6561309}"/>
                </a:ext>
              </a:extLst>
            </p:cNvPr>
            <p:cNvSpPr/>
            <p:nvPr/>
          </p:nvSpPr>
          <p:spPr>
            <a:xfrm>
              <a:off x="6466170" y="1244275"/>
              <a:ext cx="114300" cy="114300"/>
            </a:xfrm>
            <a:prstGeom prst="ellips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0000" rIns="91440" bIns="90000" numCol="1" spcCol="0" rtlCol="0" fromWordArt="0" anchor="ctr" anchorCtr="0" forceAA="0" compatLnSpc="1">
              <a:prstTxWarp prst="textNoShape">
                <a:avLst/>
              </a:prstTxWarp>
              <a:noAutofit/>
            </a:bodyPr>
            <a:lstStyle/>
            <a:p>
              <a:pPr algn="ctr"/>
              <a:endParaRPr lang="en-GB" dirty="0"/>
            </a:p>
          </p:txBody>
        </p:sp>
      </p:grpSp>
      <p:sp>
        <p:nvSpPr>
          <p:cNvPr id="27" name="Title">
            <a:extLst>
              <a:ext uri="{FF2B5EF4-FFF2-40B4-BE49-F238E27FC236}">
                <a16:creationId xmlns:a16="http://schemas.microsoft.com/office/drawing/2014/main" id="{6AC7CF9F-37DB-4669-AC61-D930C13EEABE}"/>
              </a:ext>
            </a:extLst>
          </p:cNvPr>
          <p:cNvSpPr txBox="1">
            <a:spLocks noChangeAspect="1"/>
          </p:cNvSpPr>
          <p:nvPr userDrawn="1"/>
        </p:nvSpPr>
        <p:spPr>
          <a:xfrm>
            <a:off x="1038533" y="1405703"/>
            <a:ext cx="1358783" cy="755998"/>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ts val="2500"/>
              </a:lnSpc>
              <a:spcBef>
                <a:spcPts val="0"/>
              </a:spcBef>
              <a:spcAft>
                <a:spcPts val="0"/>
              </a:spcAft>
              <a:buNone/>
              <a:tabLst/>
              <a:defRPr lang="en-GB" sz="1800" b="0" i="0" u="none" strike="noStrike" kern="1200" cap="none" spc="0" baseline="0">
                <a:solidFill>
                  <a:srgbClr val="005FAA"/>
                </a:solidFill>
                <a:uFillTx/>
                <a:latin typeface="Arial" panose="020B0604020202020204" pitchFamily="34" charset="0"/>
                <a:ea typeface="ＭＳ Ｐゴシック"/>
                <a:cs typeface="Arial" panose="020B0604020202020204" pitchFamily="34" charset="0"/>
              </a:defRPr>
            </a:lvl1pPr>
          </a:lstStyle>
          <a:p>
            <a:pPr algn="ctr">
              <a:lnSpc>
                <a:spcPts val="2400"/>
              </a:lnSpc>
            </a:pPr>
            <a:r>
              <a:rPr lang="en-GB" spc="100" dirty="0">
                <a:solidFill>
                  <a:schemeClr val="bg1"/>
                </a:solidFill>
                <a:latin typeface="Franklin Gothic Medium" panose="020B0603020102020204" pitchFamily="34" charset="0"/>
              </a:rPr>
              <a:t>Contents</a:t>
            </a:r>
          </a:p>
        </p:txBody>
      </p:sp>
    </p:spTree>
    <p:extLst>
      <p:ext uri="{BB962C8B-B14F-4D97-AF65-F5344CB8AC3E}">
        <p14:creationId xmlns:p14="http://schemas.microsoft.com/office/powerpoint/2010/main" val="21205177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3_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3673" y="1366271"/>
            <a:ext cx="8999889" cy="4834503"/>
          </a:xfrm>
          <a:prstGeom prst="rect">
            <a:avLst/>
          </a:prstGeom>
        </p:spPr>
        <p:txBody>
          <a:bodyPr lIns="0" rIns="0"/>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Slide Number Placeholder 4">
            <a:extLst>
              <a:ext uri="{FF2B5EF4-FFF2-40B4-BE49-F238E27FC236}">
                <a16:creationId xmlns:a16="http://schemas.microsoft.com/office/drawing/2014/main" id="{363A9C88-25E2-4A40-B105-6360CA98A400}"/>
              </a:ext>
            </a:extLst>
          </p:cNvPr>
          <p:cNvSpPr>
            <a:spLocks noGrp="1"/>
          </p:cNvSpPr>
          <p:nvPr>
            <p:ph type="sldNum" sz="quarter" idx="4"/>
          </p:nvPr>
        </p:nvSpPr>
        <p:spPr>
          <a:xfrm>
            <a:off x="8950321" y="147600"/>
            <a:ext cx="504000" cy="288000"/>
          </a:xfrm>
          <a:prstGeom prst="rect">
            <a:avLst/>
          </a:prstGeom>
        </p:spPr>
        <p:txBody>
          <a:bodyPr vert="horz" wrap="none" lIns="0" tIns="45720" rIns="0" bIns="45720" rtlCol="0" anchor="ctr"/>
          <a:lstStyle>
            <a:lvl1pPr algn="r">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stStyle>
          <a:p>
            <a:fld id="{E78626B2-E168-480E-BAE6-B60060C6AB83}" type="slidenum">
              <a:rPr lang="en-GB" smtClean="0"/>
              <a:pPr/>
              <a:t>‹#›</a:t>
            </a:fld>
            <a:endParaRPr lang="en-GB" dirty="0"/>
          </a:p>
        </p:txBody>
      </p:sp>
      <p:sp>
        <p:nvSpPr>
          <p:cNvPr id="9" name="Title 1">
            <a:extLst>
              <a:ext uri="{FF2B5EF4-FFF2-40B4-BE49-F238E27FC236}">
                <a16:creationId xmlns:a16="http://schemas.microsoft.com/office/drawing/2014/main" id="{A408951A-F2F8-4657-BD13-A84E0DC79F57}"/>
              </a:ext>
            </a:extLst>
          </p:cNvPr>
          <p:cNvSpPr>
            <a:spLocks noGrp="1"/>
          </p:cNvSpPr>
          <p:nvPr>
            <p:ph type="title" hasCustomPrompt="1"/>
          </p:nvPr>
        </p:nvSpPr>
        <p:spPr>
          <a:xfrm>
            <a:off x="453674" y="468000"/>
            <a:ext cx="8999889"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6" name="Content Placeholder 5">
            <a:extLst>
              <a:ext uri="{FF2B5EF4-FFF2-40B4-BE49-F238E27FC236}">
                <a16:creationId xmlns:a16="http://schemas.microsoft.com/office/drawing/2014/main" id="{A3A5124D-D2BD-4E5B-BDD2-F3452154B047}"/>
              </a:ext>
            </a:extLst>
          </p:cNvPr>
          <p:cNvSpPr>
            <a:spLocks noGrp="1"/>
          </p:cNvSpPr>
          <p:nvPr>
            <p:ph sz="quarter" idx="17" hasCustomPrompt="1"/>
          </p:nvPr>
        </p:nvSpPr>
        <p:spPr>
          <a:xfrm>
            <a:off x="454024" y="147638"/>
            <a:ext cx="2952000" cy="287337"/>
          </a:xfrm>
        </p:spPr>
        <p:txBody>
          <a:bodyPr wrap="none" lIns="0" rIns="0" anchor="ctr" anchorCtr="0"/>
          <a:lstStyle>
            <a:lvl1pPr marL="1400" indent="0">
              <a:buFontTx/>
              <a:buNone/>
              <a:defRPr lang="en-GB" sz="900" b="0" kern="1200" baseline="0" dirty="0">
                <a:solidFill>
                  <a:srgbClr val="7F7F7F"/>
                </a:solidFill>
                <a:latin typeface="Franklin Gothic Book" panose="020B0503020102020204" pitchFamily="34" charset="0"/>
                <a:ea typeface="ＭＳ Ｐゴシック" charset="-128"/>
                <a:cs typeface="Arial" pitchFamily="34" charset="0"/>
              </a:defRPr>
            </a:lvl1pPr>
          </a:lstStyle>
          <a:p>
            <a:pPr lvl="0"/>
            <a:r>
              <a:rPr lang="en-US" dirty="0"/>
              <a:t>Header text | More header text</a:t>
            </a:r>
            <a:endParaRPr lang="en-GB" dirty="0"/>
          </a:p>
        </p:txBody>
      </p:sp>
      <p:sp>
        <p:nvSpPr>
          <p:cNvPr id="10" name="Footer Placeholder 9">
            <a:extLst>
              <a:ext uri="{FF2B5EF4-FFF2-40B4-BE49-F238E27FC236}">
                <a16:creationId xmlns:a16="http://schemas.microsoft.com/office/drawing/2014/main" id="{8781828E-D685-40B0-AAF6-82E74CFEE47D}"/>
              </a:ext>
            </a:extLst>
          </p:cNvPr>
          <p:cNvSpPr>
            <a:spLocks noGrp="1"/>
          </p:cNvSpPr>
          <p:nvPr>
            <p:ph type="ftr" sz="quarter" idx="18"/>
          </p:nvPr>
        </p:nvSpPr>
        <p:spPr/>
        <p:txBody>
          <a:bodyPr/>
          <a:lstStyle>
            <a:lvl1pPr>
              <a:defRPr baseline="0"/>
            </a:lvl1pPr>
          </a:lstStyle>
          <a:p>
            <a:endParaRPr lang="en-GB" dirty="0"/>
          </a:p>
        </p:txBody>
      </p:sp>
    </p:spTree>
    <p:extLst>
      <p:ext uri="{BB962C8B-B14F-4D97-AF65-F5344CB8AC3E}">
        <p14:creationId xmlns:p14="http://schemas.microsoft.com/office/powerpoint/2010/main" val="2318496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918807606"/>
              </p:ext>
            </p:extLst>
          </p:nvPr>
        </p:nvGraphicFramePr>
        <p:xfrm>
          <a:off x="1590" y="1592"/>
          <a:ext cx="1587" cy="1587"/>
        </p:xfrm>
        <a:graphic>
          <a:graphicData uri="http://schemas.openxmlformats.org/presentationml/2006/ole">
            <mc:AlternateContent xmlns:mc="http://schemas.openxmlformats.org/markup-compatibility/2006">
              <mc:Choice xmlns:v="urn:schemas-microsoft-com:vml" Requires="v">
                <p:oleObj name="think-cell Slide" r:id="rId3" imgW="352" imgH="354" progId="TCLayout.ActiveDocument.1">
                  <p:embed/>
                </p:oleObj>
              </mc:Choice>
              <mc:Fallback>
                <p:oleObj name="think-cell Slide" r:id="rId3" imgW="352" imgH="354" progId="TCLayout.ActiveDocument.1">
                  <p:embed/>
                  <p:pic>
                    <p:nvPicPr>
                      <p:cNvPr id="2" name="Object 1" hidden="1"/>
                      <p:cNvPicPr/>
                      <p:nvPr/>
                    </p:nvPicPr>
                    <p:blipFill>
                      <a:blip r:embed="rId4"/>
                      <a:stretch>
                        <a:fillRect/>
                      </a:stretch>
                    </p:blipFill>
                    <p:spPr>
                      <a:xfrm>
                        <a:off x="1590" y="1592"/>
                        <a:ext cx="1587" cy="1587"/>
                      </a:xfrm>
                      <a:prstGeom prst="rect">
                        <a:avLst/>
                      </a:prstGeom>
                    </p:spPr>
                  </p:pic>
                </p:oleObj>
              </mc:Fallback>
            </mc:AlternateContent>
          </a:graphicData>
        </a:graphic>
      </p:graphicFrame>
      <p:sp>
        <p:nvSpPr>
          <p:cNvPr id="11" name="Title 1">
            <a:extLst>
              <a:ext uri="{FF2B5EF4-FFF2-40B4-BE49-F238E27FC236}">
                <a16:creationId xmlns:a16="http://schemas.microsoft.com/office/drawing/2014/main" id="{0A33C42C-1D91-4A0A-A96E-829B8E77A3E6}"/>
              </a:ext>
            </a:extLst>
          </p:cNvPr>
          <p:cNvSpPr>
            <a:spLocks noGrp="1"/>
          </p:cNvSpPr>
          <p:nvPr>
            <p:ph type="title" hasCustomPrompt="1"/>
          </p:nvPr>
        </p:nvSpPr>
        <p:spPr>
          <a:xfrm>
            <a:off x="452438" y="468000"/>
            <a:ext cx="9001126" cy="756000"/>
          </a:xfrm>
          <a:prstGeom prst="rect">
            <a:avLst/>
          </a:prstGeom>
        </p:spPr>
        <p:txBody>
          <a:bodyPr vert="horz" lIns="0" tIns="45720" rIns="0" bIns="45720" rtlCol="0" anchor="ctr">
            <a:noAutofit/>
          </a:bodyPr>
          <a:lstStyle>
            <a:lvl1pPr>
              <a:defRPr lang="en-GB" noProof="0" dirty="0"/>
            </a:lvl1pPr>
          </a:lstStyle>
          <a:p>
            <a:pPr lvl="0"/>
            <a:r>
              <a:rPr lang="en-GB" noProof="0" dirty="0"/>
              <a:t>Click to add slide title</a:t>
            </a:r>
          </a:p>
        </p:txBody>
      </p:sp>
    </p:spTree>
    <p:extLst>
      <p:ext uri="{BB962C8B-B14F-4D97-AF65-F5344CB8AC3E}">
        <p14:creationId xmlns:p14="http://schemas.microsoft.com/office/powerpoint/2010/main" val="308581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up Text &amp; Headings">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2438" y="1672271"/>
            <a:ext cx="4248150" cy="4528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Arial" panose="020B06040202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TextPlaceholder2"/>
          <p:cNvSpPr>
            <a:spLocks noGrp="1"/>
          </p:cNvSpPr>
          <p:nvPr>
            <p:ph type="body" sz="quarter" idx="15" hasCustomPrompt="1"/>
          </p:nvPr>
        </p:nvSpPr>
        <p:spPr>
          <a:xfrm>
            <a:off x="5205413" y="1672271"/>
            <a:ext cx="4248150" cy="4528503"/>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9" name="TextPlaceholder3"/>
          <p:cNvSpPr>
            <a:spLocks noGrp="1"/>
          </p:cNvSpPr>
          <p:nvPr>
            <p:ph type="body" sz="quarter" idx="16" hasCustomPrompt="1"/>
          </p:nvPr>
        </p:nvSpPr>
        <p:spPr>
          <a:xfrm>
            <a:off x="452438" y="1368000"/>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2" name="TextPlaceholder4">
            <a:extLst>
              <a:ext uri="{FF2B5EF4-FFF2-40B4-BE49-F238E27FC236}">
                <a16:creationId xmlns:a16="http://schemas.microsoft.com/office/drawing/2014/main" id="{09D0F16E-2C76-4794-B0EB-224D484CE4B0}"/>
              </a:ext>
            </a:extLst>
          </p:cNvPr>
          <p:cNvSpPr>
            <a:spLocks noGrp="1"/>
          </p:cNvSpPr>
          <p:nvPr>
            <p:ph type="body" sz="quarter" idx="22" hasCustomPrompt="1"/>
          </p:nvPr>
        </p:nvSpPr>
        <p:spPr>
          <a:xfrm>
            <a:off x="5205412" y="1366272"/>
            <a:ext cx="4248151"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5" name="Slide Number Placeholder 4">
            <a:extLst>
              <a:ext uri="{FF2B5EF4-FFF2-40B4-BE49-F238E27FC236}">
                <a16:creationId xmlns:a16="http://schemas.microsoft.com/office/drawing/2014/main" id="{D36FA5EA-5FD8-472E-A81B-65EEC05BAD7A}"/>
              </a:ext>
            </a:extLst>
          </p:cNvPr>
          <p:cNvSpPr>
            <a:spLocks noGrp="1"/>
          </p:cNvSpPr>
          <p:nvPr>
            <p:ph type="sldNum" sz="quarter" idx="4"/>
          </p:nvPr>
        </p:nvSpPr>
        <p:spPr>
          <a:xfrm>
            <a:off x="8860698" y="147600"/>
            <a:ext cx="592866" cy="288000"/>
          </a:xfrm>
          <a:prstGeom prst="rect">
            <a:avLst/>
          </a:prstGeom>
        </p:spPr>
        <p:txBody>
          <a:bodyPr vert="horz" wrap="none" lIns="0" tIns="45720" rIns="0" bIns="45720" rtlCol="0" anchor="ctr"/>
          <a:lstStyle>
            <a:lvl1pPr algn="r">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stStyle>
          <a:p>
            <a:fld id="{E78626B2-E168-480E-BAE6-B60060C6AB83}" type="slidenum">
              <a:rPr lang="en-GB" smtClean="0"/>
              <a:pPr/>
              <a:t>‹#›</a:t>
            </a:fld>
            <a:endParaRPr lang="en-GB" dirty="0"/>
          </a:p>
        </p:txBody>
      </p:sp>
      <p:sp>
        <p:nvSpPr>
          <p:cNvPr id="16" name="Title 1">
            <a:extLst>
              <a:ext uri="{FF2B5EF4-FFF2-40B4-BE49-F238E27FC236}">
                <a16:creationId xmlns:a16="http://schemas.microsoft.com/office/drawing/2014/main" id="{0515EF3F-BACD-4323-B8E2-E221CC3CD242}"/>
              </a:ext>
            </a:extLst>
          </p:cNvPr>
          <p:cNvSpPr>
            <a:spLocks noGrp="1"/>
          </p:cNvSpPr>
          <p:nvPr>
            <p:ph type="title" hasCustomPrompt="1"/>
          </p:nvPr>
        </p:nvSpPr>
        <p:spPr>
          <a:xfrm>
            <a:off x="452438" y="468000"/>
            <a:ext cx="9001125"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24AA5B79-E9E1-47FF-908A-C516D2CF201A}"/>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169365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c">
    <p:spTree>
      <p:nvGrpSpPr>
        <p:cNvPr id="1" name=""/>
        <p:cNvGrpSpPr/>
        <p:nvPr/>
      </p:nvGrpSpPr>
      <p:grpSpPr>
        <a:xfrm>
          <a:off x="0" y="0"/>
          <a:ext cx="0" cy="0"/>
          <a:chOff x="0" y="0"/>
          <a:chExt cx="0" cy="0"/>
        </a:xfrm>
      </p:grpSpPr>
      <p:sp>
        <p:nvSpPr>
          <p:cNvPr id="10" name="CaptionC"/>
          <p:cNvSpPr>
            <a:spLocks noGrp="1"/>
          </p:cNvSpPr>
          <p:nvPr>
            <p:ph type="body" sz="quarter" idx="16" hasCustomPrompt="1"/>
          </p:nvPr>
        </p:nvSpPr>
        <p:spPr>
          <a:xfrm>
            <a:off x="452438" y="1366272"/>
            <a:ext cx="9001124"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11" name="ImageC"/>
          <p:cNvSpPr>
            <a:spLocks noGrp="1"/>
          </p:cNvSpPr>
          <p:nvPr>
            <p:ph type="pic" sz="quarter" idx="18" hasCustomPrompt="1"/>
          </p:nvPr>
        </p:nvSpPr>
        <p:spPr>
          <a:xfrm>
            <a:off x="259200" y="1676424"/>
            <a:ext cx="9342000" cy="4572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8" name="Slide Number Placeholder 4">
            <a:extLst>
              <a:ext uri="{FF2B5EF4-FFF2-40B4-BE49-F238E27FC236}">
                <a16:creationId xmlns:a16="http://schemas.microsoft.com/office/drawing/2014/main" id="{F5B46A7B-1B46-4795-A770-76BEB77DE4AC}"/>
              </a:ext>
            </a:extLst>
          </p:cNvPr>
          <p:cNvSpPr>
            <a:spLocks noGrp="1"/>
          </p:cNvSpPr>
          <p:nvPr>
            <p:ph type="sldNum" sz="quarter" idx="4"/>
          </p:nvPr>
        </p:nvSpPr>
        <p:spPr>
          <a:xfrm>
            <a:off x="8764418" y="147638"/>
            <a:ext cx="689146"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4" name="Title 1">
            <a:extLst>
              <a:ext uri="{FF2B5EF4-FFF2-40B4-BE49-F238E27FC236}">
                <a16:creationId xmlns:a16="http://schemas.microsoft.com/office/drawing/2014/main" id="{4FA028EA-BDD7-4C71-8EE3-DFA21F4C1CA2}"/>
              </a:ext>
            </a:extLst>
          </p:cNvPr>
          <p:cNvSpPr>
            <a:spLocks noGrp="1"/>
          </p:cNvSpPr>
          <p:nvPr>
            <p:ph type="title" hasCustomPrompt="1"/>
          </p:nvPr>
        </p:nvSpPr>
        <p:spPr>
          <a:xfrm>
            <a:off x="452438" y="468000"/>
            <a:ext cx="9001124"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9" name="Text Placeholder 4">
            <a:extLst>
              <a:ext uri="{FF2B5EF4-FFF2-40B4-BE49-F238E27FC236}">
                <a16:creationId xmlns:a16="http://schemas.microsoft.com/office/drawing/2014/main" id="{ADC95216-6D2F-4AD6-AF43-E80E6CE6EF44}"/>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215181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c + text below">
    <p:spTree>
      <p:nvGrpSpPr>
        <p:cNvPr id="1" name=""/>
        <p:cNvGrpSpPr/>
        <p:nvPr/>
      </p:nvGrpSpPr>
      <p:grpSpPr>
        <a:xfrm>
          <a:off x="0" y="0"/>
          <a:ext cx="0" cy="0"/>
          <a:chOff x="0" y="0"/>
          <a:chExt cx="0" cy="0"/>
        </a:xfrm>
      </p:grpSpPr>
      <p:sp>
        <p:nvSpPr>
          <p:cNvPr id="10" name="CaptionC"/>
          <p:cNvSpPr>
            <a:spLocks noGrp="1"/>
          </p:cNvSpPr>
          <p:nvPr>
            <p:ph type="body" sz="quarter" idx="16" hasCustomPrompt="1"/>
          </p:nvPr>
        </p:nvSpPr>
        <p:spPr>
          <a:xfrm>
            <a:off x="452438" y="1366272"/>
            <a:ext cx="9001162" cy="252000"/>
          </a:xfrm>
          <a:prstGeom prst="rect">
            <a:avLst/>
          </a:prstGeom>
        </p:spPr>
        <p:txBody>
          <a:bodyPr lIns="0" rIns="0"/>
          <a:lstStyle>
            <a:lvl1pPr marL="0" marR="0" indent="0" algn="l" defTabSz="914400" rtl="0" eaLnBrk="1" fontAlgn="base" latinLnBrk="0" hangingPunct="1">
              <a:lnSpc>
                <a:spcPct val="100000"/>
              </a:lnSpc>
              <a:spcBef>
                <a:spcPct val="0"/>
              </a:spcBef>
              <a:spcAft>
                <a:spcPts val="800"/>
              </a:spcAft>
              <a:buClr>
                <a:schemeClr val="accent2"/>
              </a:buClr>
              <a:buSzTx/>
              <a:buFontTx/>
              <a:buNone/>
              <a:tabLst/>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l" defTabSz="914400" rtl="0" eaLnBrk="1" fontAlgn="base" latinLnBrk="0" hangingPunct="1">
              <a:lnSpc>
                <a:spcPct val="100000"/>
              </a:lnSpc>
              <a:spcBef>
                <a:spcPct val="0"/>
              </a:spcBef>
              <a:spcAft>
                <a:spcPts val="800"/>
              </a:spcAft>
              <a:buClr>
                <a:schemeClr val="accent2"/>
              </a:buClr>
              <a:buSzTx/>
              <a:buFontTx/>
              <a:buNone/>
              <a:tabLst/>
              <a:defRPr/>
            </a:pPr>
            <a:r>
              <a:rPr lang="en-GB" dirty="0"/>
              <a:t>Click to add caption</a:t>
            </a:r>
          </a:p>
          <a:p>
            <a:pPr lvl="0"/>
            <a:endParaRPr lang="en-GB" dirty="0"/>
          </a:p>
        </p:txBody>
      </p:sp>
      <p:sp>
        <p:nvSpPr>
          <p:cNvPr id="11" name="ImageC"/>
          <p:cNvSpPr>
            <a:spLocks noGrp="1"/>
          </p:cNvSpPr>
          <p:nvPr>
            <p:ph type="pic" sz="quarter" idx="18" hasCustomPrompt="1"/>
          </p:nvPr>
        </p:nvSpPr>
        <p:spPr>
          <a:xfrm>
            <a:off x="259200" y="1674000"/>
            <a:ext cx="9342000" cy="3456000"/>
          </a:xfrm>
          <a:prstGeom prst="rect">
            <a:avLst/>
          </a:prstGeom>
        </p:spPr>
        <p:txBody>
          <a:bodyPr/>
          <a:lstStyle>
            <a:lvl1pPr>
              <a:lnSpc>
                <a:spcPct val="100000"/>
              </a:lnSpc>
              <a:spcAft>
                <a:spcPts val="800"/>
              </a:spcAft>
              <a:defRPr/>
            </a:lvl1pPr>
          </a:lstStyle>
          <a:p>
            <a:r>
              <a:rPr lang="en-GB" dirty="0"/>
              <a:t>Click on this bullet and press Ctrl+V to paste a chart. Click on the icon to insert an image from file</a:t>
            </a:r>
          </a:p>
        </p:txBody>
      </p:sp>
      <p:sp>
        <p:nvSpPr>
          <p:cNvPr id="14" name="TextPlaceholder1"/>
          <p:cNvSpPr>
            <a:spLocks noGrp="1"/>
          </p:cNvSpPr>
          <p:nvPr>
            <p:ph type="body" sz="quarter" idx="12" hasCustomPrompt="1"/>
          </p:nvPr>
        </p:nvSpPr>
        <p:spPr>
          <a:xfrm>
            <a:off x="452436" y="5156199"/>
            <a:ext cx="9001127" cy="1044575"/>
          </a:xfrm>
          <a:prstGeom prst="rect">
            <a:avLst/>
          </a:prstGeom>
        </p:spPr>
        <p:txBody>
          <a:bodyPr lIns="0" rIns="0"/>
          <a:lstStyle>
            <a:lvl1pPr marL="0" indent="0">
              <a:lnSpc>
                <a:spcPct val="100000"/>
              </a:lnSpc>
              <a:spcAft>
                <a:spcPts val="800"/>
              </a:spcAft>
              <a:buSzPct val="130000"/>
              <a:buFont typeface="Calibri" pitchFamily="34" charset="0"/>
              <a:buNone/>
              <a:defRPr baseline="0"/>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GB" dirty="0"/>
              <a:t>Click to add text</a:t>
            </a:r>
          </a:p>
        </p:txBody>
      </p:sp>
      <p:sp>
        <p:nvSpPr>
          <p:cNvPr id="16" name="Slide Number Placeholder 4">
            <a:extLst>
              <a:ext uri="{FF2B5EF4-FFF2-40B4-BE49-F238E27FC236}">
                <a16:creationId xmlns:a16="http://schemas.microsoft.com/office/drawing/2014/main" id="{4AEDD746-78EC-4847-9CFB-F6A3E80400CC}"/>
              </a:ext>
            </a:extLst>
          </p:cNvPr>
          <p:cNvSpPr>
            <a:spLocks noGrp="1"/>
          </p:cNvSpPr>
          <p:nvPr>
            <p:ph type="sldNum" sz="quarter" idx="4"/>
          </p:nvPr>
        </p:nvSpPr>
        <p:spPr>
          <a:xfrm>
            <a:off x="8763244" y="147600"/>
            <a:ext cx="690320"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7" name="Title 1">
            <a:extLst>
              <a:ext uri="{FF2B5EF4-FFF2-40B4-BE49-F238E27FC236}">
                <a16:creationId xmlns:a16="http://schemas.microsoft.com/office/drawing/2014/main" id="{35A1FC62-EB4D-4863-9364-1773B7A8B05C}"/>
              </a:ext>
            </a:extLst>
          </p:cNvPr>
          <p:cNvSpPr>
            <a:spLocks noGrp="1"/>
          </p:cNvSpPr>
          <p:nvPr>
            <p:ph type="title" hasCustomPrompt="1"/>
          </p:nvPr>
        </p:nvSpPr>
        <p:spPr>
          <a:xfrm>
            <a:off x="453137" y="468000"/>
            <a:ext cx="9000426"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9" name="Text Placeholder 4">
            <a:extLst>
              <a:ext uri="{FF2B5EF4-FFF2-40B4-BE49-F238E27FC236}">
                <a16:creationId xmlns:a16="http://schemas.microsoft.com/office/drawing/2014/main" id="{87D64046-74E5-40BB-97DD-69780E5277DC}"/>
              </a:ext>
            </a:extLst>
          </p:cNvPr>
          <p:cNvSpPr>
            <a:spLocks noGrp="1"/>
          </p:cNvSpPr>
          <p:nvPr>
            <p:ph type="body" sz="quarter" idx="19"/>
          </p:nvPr>
        </p:nvSpPr>
        <p:spPr>
          <a:xfrm>
            <a:off x="453137"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109160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Graphic">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452438" y="1366270"/>
            <a:ext cx="4248150" cy="4840801"/>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CaptionR"/>
          <p:cNvSpPr>
            <a:spLocks noGrp="1"/>
          </p:cNvSpPr>
          <p:nvPr>
            <p:ph type="body" sz="quarter" idx="15" hasCustomPrompt="1"/>
          </p:nvPr>
        </p:nvSpPr>
        <p:spPr>
          <a:xfrm>
            <a:off x="5207301" y="1366271"/>
            <a:ext cx="424815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9" name="ImageR"/>
          <p:cNvSpPr>
            <a:spLocks noGrp="1"/>
          </p:cNvSpPr>
          <p:nvPr>
            <p:ph type="pic" sz="quarter" idx="11" hasCustomPrompt="1"/>
          </p:nvPr>
        </p:nvSpPr>
        <p:spPr>
          <a:xfrm>
            <a:off x="5011200" y="1674000"/>
            <a:ext cx="4590000" cy="4572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4" name="Slide Number Placeholder 4">
            <a:extLst>
              <a:ext uri="{FF2B5EF4-FFF2-40B4-BE49-F238E27FC236}">
                <a16:creationId xmlns:a16="http://schemas.microsoft.com/office/drawing/2014/main" id="{815945B8-1130-4EB1-9321-44DADA6724E2}"/>
              </a:ext>
            </a:extLst>
          </p:cNvPr>
          <p:cNvSpPr>
            <a:spLocks noGrp="1"/>
          </p:cNvSpPr>
          <p:nvPr>
            <p:ph type="sldNum" sz="quarter" idx="4"/>
          </p:nvPr>
        </p:nvSpPr>
        <p:spPr>
          <a:xfrm>
            <a:off x="8763244" y="147600"/>
            <a:ext cx="690320"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2" name="Title 1">
            <a:extLst>
              <a:ext uri="{FF2B5EF4-FFF2-40B4-BE49-F238E27FC236}">
                <a16:creationId xmlns:a16="http://schemas.microsoft.com/office/drawing/2014/main" id="{9C4906CC-DC99-4AE2-81C7-87C428C98333}"/>
              </a:ext>
            </a:extLst>
          </p:cNvPr>
          <p:cNvSpPr>
            <a:spLocks noGrp="1"/>
          </p:cNvSpPr>
          <p:nvPr>
            <p:ph type="title"/>
          </p:nvPr>
        </p:nvSpPr>
        <p:spPr>
          <a:xfrm>
            <a:off x="453668" y="468000"/>
            <a:ext cx="8999895" cy="756000"/>
          </a:xfrm>
        </p:spPr>
        <p:txBody>
          <a:bodyPr/>
          <a:lstStyle/>
          <a:p>
            <a:r>
              <a:rPr lang="en-US"/>
              <a:t>Click to edit Master title style</a:t>
            </a:r>
            <a:endParaRPr lang="en-GB"/>
          </a:p>
        </p:txBody>
      </p:sp>
      <p:sp>
        <p:nvSpPr>
          <p:cNvPr id="10" name="Text Placeholder 4">
            <a:extLst>
              <a:ext uri="{FF2B5EF4-FFF2-40B4-BE49-F238E27FC236}">
                <a16:creationId xmlns:a16="http://schemas.microsoft.com/office/drawing/2014/main" id="{2039DBEB-E51B-47F0-A76E-CFCD9FD7DDA5}"/>
              </a:ext>
            </a:extLst>
          </p:cNvPr>
          <p:cNvSpPr>
            <a:spLocks noGrp="1"/>
          </p:cNvSpPr>
          <p:nvPr>
            <p:ph type="body" sz="quarter" idx="19"/>
          </p:nvPr>
        </p:nvSpPr>
        <p:spPr>
          <a:xfrm>
            <a:off x="45366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270457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 &amp; 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5205412" y="1365441"/>
            <a:ext cx="4248151" cy="4835334"/>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CaptionR"/>
          <p:cNvSpPr>
            <a:spLocks noGrp="1"/>
          </p:cNvSpPr>
          <p:nvPr>
            <p:ph type="body" sz="quarter" idx="15" hasCustomPrompt="1"/>
          </p:nvPr>
        </p:nvSpPr>
        <p:spPr>
          <a:xfrm>
            <a:off x="452437" y="1366960"/>
            <a:ext cx="4248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9" name="ImageR"/>
          <p:cNvSpPr>
            <a:spLocks noGrp="1"/>
          </p:cNvSpPr>
          <p:nvPr>
            <p:ph type="pic" sz="quarter" idx="11" hasCustomPrompt="1"/>
          </p:nvPr>
        </p:nvSpPr>
        <p:spPr>
          <a:xfrm>
            <a:off x="259200" y="1673998"/>
            <a:ext cx="4590000" cy="4572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4" name="Slide Number Placeholder 4">
            <a:extLst>
              <a:ext uri="{FF2B5EF4-FFF2-40B4-BE49-F238E27FC236}">
                <a16:creationId xmlns:a16="http://schemas.microsoft.com/office/drawing/2014/main" id="{B2BD96FC-F029-49CA-BC96-71F983BE27F4}"/>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5" name="Title 1">
            <a:extLst>
              <a:ext uri="{FF2B5EF4-FFF2-40B4-BE49-F238E27FC236}">
                <a16:creationId xmlns:a16="http://schemas.microsoft.com/office/drawing/2014/main" id="{3AF65460-4E1D-4668-821B-DC1FC9E8FFDE}"/>
              </a:ext>
            </a:extLst>
          </p:cNvPr>
          <p:cNvSpPr>
            <a:spLocks noGrp="1"/>
          </p:cNvSpPr>
          <p:nvPr>
            <p:ph type="title" hasCustomPrompt="1"/>
          </p:nvPr>
        </p:nvSpPr>
        <p:spPr>
          <a:xfrm>
            <a:off x="452438" y="468000"/>
            <a:ext cx="9001125"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
        <p:nvSpPr>
          <p:cNvPr id="10" name="Text Placeholder 4">
            <a:extLst>
              <a:ext uri="{FF2B5EF4-FFF2-40B4-BE49-F238E27FC236}">
                <a16:creationId xmlns:a16="http://schemas.microsoft.com/office/drawing/2014/main" id="{3F3CB666-FEE0-4D71-9CAA-7CD6AAE32D68}"/>
              </a:ext>
            </a:extLst>
          </p:cNvPr>
          <p:cNvSpPr>
            <a:spLocks noGrp="1"/>
          </p:cNvSpPr>
          <p:nvPr>
            <p:ph type="body" sz="quarter" idx="19"/>
          </p:nvPr>
        </p:nvSpPr>
        <p:spPr>
          <a:xfrm>
            <a:off x="452438"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Tree>
    <p:extLst>
      <p:ext uri="{BB962C8B-B14F-4D97-AF65-F5344CB8AC3E}">
        <p14:creationId xmlns:p14="http://schemas.microsoft.com/office/powerpoint/2010/main" val="356407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thirds Graphic &amp; Text">
    <p:spTree>
      <p:nvGrpSpPr>
        <p:cNvPr id="1" name=""/>
        <p:cNvGrpSpPr/>
        <p:nvPr/>
      </p:nvGrpSpPr>
      <p:grpSpPr>
        <a:xfrm>
          <a:off x="0" y="0"/>
          <a:ext cx="0" cy="0"/>
          <a:chOff x="0" y="0"/>
          <a:chExt cx="0" cy="0"/>
        </a:xfrm>
      </p:grpSpPr>
      <p:sp>
        <p:nvSpPr>
          <p:cNvPr id="11" name="TextPlaceholder1"/>
          <p:cNvSpPr>
            <a:spLocks noGrp="1"/>
          </p:cNvSpPr>
          <p:nvPr>
            <p:ph type="body" sz="quarter" idx="12" hasCustomPrompt="1"/>
          </p:nvPr>
        </p:nvSpPr>
        <p:spPr>
          <a:xfrm>
            <a:off x="6386068" y="1365441"/>
            <a:ext cx="3067495" cy="4835334"/>
          </a:xfrm>
          <a:prstGeom prst="rect">
            <a:avLst/>
          </a:prstGeom>
        </p:spPr>
        <p:txBody>
          <a:bodyPr lIns="0" rIns="0"/>
          <a:lstStyle>
            <a:lvl1pPr marL="0" indent="0">
              <a:lnSpc>
                <a:spcPct val="100000"/>
              </a:lnSpc>
              <a:spcAft>
                <a:spcPts val="800"/>
              </a:spcAft>
              <a:buSzPct val="130000"/>
              <a:buFont typeface="Calibri" pitchFamily="34" charset="0"/>
              <a:buNone/>
              <a:defRPr/>
            </a:lvl1pPr>
            <a:lvl2pPr marL="354013" indent="-176213">
              <a:lnSpc>
                <a:spcPct val="100000"/>
              </a:lnSpc>
              <a:spcAft>
                <a:spcPts val="800"/>
              </a:spcAft>
              <a:buClr>
                <a:schemeClr val="accent2"/>
              </a:buClr>
              <a:buFont typeface="Wingdings" panose="05000000000000000000" pitchFamily="2" charset="2"/>
              <a:buChar char="§"/>
              <a:defRPr/>
            </a:lvl2pPr>
            <a:lvl3pPr marL="541338" indent="-185738">
              <a:lnSpc>
                <a:spcPct val="100000"/>
              </a:lnSpc>
              <a:spcAft>
                <a:spcPts val="800"/>
              </a:spcAft>
              <a:buClr>
                <a:schemeClr val="accent2"/>
              </a:buClr>
              <a:buSzPct val="60000"/>
              <a:buFont typeface="Franklin Gothic Book" panose="020B0503020102020204" pitchFamily="34" charset="0"/>
              <a:buChar char="―"/>
              <a:defRPr/>
            </a:lvl3pPr>
            <a:lvl4pPr marL="719138" indent="-177800">
              <a:lnSpc>
                <a:spcPct val="100000"/>
              </a:lnSpc>
              <a:spcAft>
                <a:spcPts val="800"/>
              </a:spcAft>
              <a:buClr>
                <a:schemeClr val="accent2"/>
              </a:buClr>
              <a:buSzPct val="100000"/>
              <a:buFont typeface="Franklin Gothic Book" panose="020B0503020102020204" pitchFamily="34" charset="0"/>
              <a:buChar char="•"/>
              <a:defRPr/>
            </a:lvl4pPr>
            <a:lvl5pPr marL="719138" indent="0">
              <a:buNone/>
              <a:defRPr/>
            </a:lvl5pPr>
          </a:lstStyle>
          <a:p>
            <a:pPr lvl="0"/>
            <a:r>
              <a:rPr lang="en-GB" dirty="0"/>
              <a:t>Click to add text</a:t>
            </a:r>
          </a:p>
          <a:p>
            <a:pPr lvl="1"/>
            <a:r>
              <a:rPr lang="en-GB" dirty="0"/>
              <a:t>Second level</a:t>
            </a:r>
          </a:p>
          <a:p>
            <a:pPr lvl="2"/>
            <a:r>
              <a:rPr lang="en-GB" dirty="0"/>
              <a:t>Third level</a:t>
            </a:r>
          </a:p>
          <a:p>
            <a:pPr lvl="3"/>
            <a:r>
              <a:rPr lang="en-GB" dirty="0"/>
              <a:t>Fourth level</a:t>
            </a:r>
          </a:p>
        </p:txBody>
      </p:sp>
      <p:sp>
        <p:nvSpPr>
          <p:cNvPr id="8" name="CaptionR"/>
          <p:cNvSpPr>
            <a:spLocks noGrp="1"/>
          </p:cNvSpPr>
          <p:nvPr>
            <p:ph type="body" sz="quarter" idx="15" hasCustomPrompt="1"/>
          </p:nvPr>
        </p:nvSpPr>
        <p:spPr>
          <a:xfrm>
            <a:off x="457552" y="1366960"/>
            <a:ext cx="5688000" cy="252000"/>
          </a:xfrm>
          <a:prstGeom prst="rect">
            <a:avLst/>
          </a:prstGeom>
        </p:spPr>
        <p:txBody>
          <a:bodyPr lIns="0" rIns="0"/>
          <a:lstStyle>
            <a:lvl1pPr marL="0" indent="0" algn="l">
              <a:lnSpc>
                <a:spcPct val="100000"/>
              </a:lnSpc>
              <a:spcAft>
                <a:spcPts val="800"/>
              </a:spcAft>
              <a:buFontTx/>
              <a:buNone/>
              <a:defRPr b="1" spc="20"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GB" dirty="0"/>
              <a:t>Click to add caption</a:t>
            </a:r>
          </a:p>
        </p:txBody>
      </p:sp>
      <p:sp>
        <p:nvSpPr>
          <p:cNvPr id="9" name="ImageR"/>
          <p:cNvSpPr>
            <a:spLocks noGrp="1"/>
          </p:cNvSpPr>
          <p:nvPr>
            <p:ph type="pic" sz="quarter" idx="11" hasCustomPrompt="1"/>
          </p:nvPr>
        </p:nvSpPr>
        <p:spPr>
          <a:xfrm>
            <a:off x="259200" y="1674000"/>
            <a:ext cx="6030000" cy="4572000"/>
          </a:xfrm>
          <a:prstGeom prst="rect">
            <a:avLst/>
          </a:prstGeom>
        </p:spPr>
        <p:txBody>
          <a:bodyPr/>
          <a:lstStyle>
            <a:lvl1pPr>
              <a:lnSpc>
                <a:spcPct val="100000"/>
              </a:lnSpc>
              <a:spcAft>
                <a:spcPts val="800"/>
              </a:spcAft>
              <a:defRPr baseline="0"/>
            </a:lvl1pPr>
          </a:lstStyle>
          <a:p>
            <a:r>
              <a:rPr lang="en-GB" dirty="0"/>
              <a:t>Click on this bullet and press Ctrl+V to paste a chart. Click on the icon to insert an image from file</a:t>
            </a:r>
          </a:p>
        </p:txBody>
      </p:sp>
      <p:sp>
        <p:nvSpPr>
          <p:cNvPr id="10" name="Text Placeholder 4">
            <a:extLst>
              <a:ext uri="{FF2B5EF4-FFF2-40B4-BE49-F238E27FC236}">
                <a16:creationId xmlns:a16="http://schemas.microsoft.com/office/drawing/2014/main" id="{A105C80A-0D6E-4C15-9DC6-54341055FC0F}"/>
              </a:ext>
            </a:extLst>
          </p:cNvPr>
          <p:cNvSpPr>
            <a:spLocks noGrp="1"/>
          </p:cNvSpPr>
          <p:nvPr>
            <p:ph type="body" sz="quarter" idx="19"/>
          </p:nvPr>
        </p:nvSpPr>
        <p:spPr>
          <a:xfrm>
            <a:off x="452472" y="6275388"/>
            <a:ext cx="6300787" cy="504001"/>
          </a:xfrm>
          <a:prstGeom prst="rect">
            <a:avLst/>
          </a:prstGeom>
        </p:spPr>
        <p:txBody>
          <a:bodyPr lIns="0" rIns="0"/>
          <a:lstStyle>
            <a:lvl1pPr marL="1400" indent="0">
              <a:buNone/>
              <a:defRPr sz="900">
                <a:latin typeface="+mn-lt"/>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en-US"/>
              <a:t>Click to edit Master text styles</a:t>
            </a:r>
          </a:p>
        </p:txBody>
      </p:sp>
      <p:sp>
        <p:nvSpPr>
          <p:cNvPr id="12" name="Slide Number Placeholder 4">
            <a:extLst>
              <a:ext uri="{FF2B5EF4-FFF2-40B4-BE49-F238E27FC236}">
                <a16:creationId xmlns:a16="http://schemas.microsoft.com/office/drawing/2014/main" id="{66250678-A0DB-4D87-A128-815BCB0C1ADE}"/>
              </a:ext>
            </a:extLst>
          </p:cNvPr>
          <p:cNvSpPr>
            <a:spLocks noGrp="1"/>
          </p:cNvSpPr>
          <p:nvPr>
            <p:ph type="sldNum" sz="quarter" idx="4"/>
          </p:nvPr>
        </p:nvSpPr>
        <p:spPr>
          <a:xfrm>
            <a:off x="8764832" y="147600"/>
            <a:ext cx="688732" cy="288000"/>
          </a:xfrm>
          <a:prstGeom prst="rect">
            <a:avLst/>
          </a:prstGeom>
        </p:spPr>
        <p:txBody>
          <a:bodyPr vert="horz" wrap="none" lIns="0" tIns="45720" rIns="0" bIns="45720" rtlCol="0" anchor="ctr"/>
          <a:lstStyle>
            <a:lvl1pPr>
              <a:defRPr lang="en-GB" smtClean="0"/>
            </a:lvl1pPr>
          </a:lstStyle>
          <a:p>
            <a:fld id="{E78626B2-E168-480E-BAE6-B60060C6AB83}" type="slidenum">
              <a:rPr lang="en-GB" smtClean="0"/>
              <a:pPr/>
              <a:t>‹#›</a:t>
            </a:fld>
            <a:endParaRPr lang="en-GB" dirty="0"/>
          </a:p>
        </p:txBody>
      </p:sp>
      <p:sp>
        <p:nvSpPr>
          <p:cNvPr id="13" name="Title 1">
            <a:extLst>
              <a:ext uri="{FF2B5EF4-FFF2-40B4-BE49-F238E27FC236}">
                <a16:creationId xmlns:a16="http://schemas.microsoft.com/office/drawing/2014/main" id="{A35CC3E1-6DC4-4B1E-B74C-C0F7F3FB1AD2}"/>
              </a:ext>
            </a:extLst>
          </p:cNvPr>
          <p:cNvSpPr>
            <a:spLocks noGrp="1"/>
          </p:cNvSpPr>
          <p:nvPr>
            <p:ph type="title" hasCustomPrompt="1"/>
          </p:nvPr>
        </p:nvSpPr>
        <p:spPr>
          <a:xfrm>
            <a:off x="452438" y="468000"/>
            <a:ext cx="9001125" cy="756000"/>
          </a:xfrm>
          <a:prstGeom prst="rect">
            <a:avLst/>
          </a:prstGeom>
        </p:spPr>
        <p:txBody>
          <a:bodyPr vert="horz" lIns="0" tIns="45720" rIns="0" bIns="45720" rtlCol="0" anchor="ctr">
            <a:noAutofit/>
          </a:bodyPr>
          <a:lstStyle>
            <a:lvl1pPr algn="l" rtl="0" eaLnBrk="1" fontAlgn="base" hangingPunct="1">
              <a:lnSpc>
                <a:spcPts val="2500"/>
              </a:lnSpc>
              <a:spcBef>
                <a:spcPct val="0"/>
              </a:spcBef>
              <a:spcAft>
                <a:spcPct val="0"/>
              </a:spcAft>
              <a:defRPr/>
            </a:lvl1pPr>
          </a:lstStyle>
          <a:p>
            <a:pPr lvl="0" algn="l" rtl="0" eaLnBrk="1" fontAlgn="base" hangingPunct="1">
              <a:lnSpc>
                <a:spcPts val="2500"/>
              </a:lnSpc>
              <a:spcBef>
                <a:spcPct val="0"/>
              </a:spcBef>
              <a:spcAft>
                <a:spcPct val="0"/>
              </a:spcAft>
            </a:pPr>
            <a:r>
              <a:rPr lang="en-GB" noProof="0" dirty="0"/>
              <a:t>Click to add slide title</a:t>
            </a:r>
          </a:p>
        </p:txBody>
      </p:sp>
    </p:spTree>
    <p:extLst>
      <p:ext uri="{BB962C8B-B14F-4D97-AF65-F5344CB8AC3E}">
        <p14:creationId xmlns:p14="http://schemas.microsoft.com/office/powerpoint/2010/main" val="252571482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ags" Target="../tags/tag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oleObject" Target="../embeddings/oleObject2.bin"/><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40"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2.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8"/>
            </p:custDataLst>
            <p:extLst>
              <p:ext uri="{D42A27DB-BD31-4B8C-83A1-F6EECF244321}">
                <p14:modId xmlns:p14="http://schemas.microsoft.com/office/powerpoint/2010/main" val="197231329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0" imgW="270" imgH="270" progId="TCLayout.ActiveDocument.1">
                  <p:embed/>
                </p:oleObj>
              </mc:Choice>
              <mc:Fallback>
                <p:oleObj name="think-cell Slide" r:id="rId40" imgW="270" imgH="270" progId="TCLayout.ActiveDocument.1">
                  <p:embed/>
                  <p:pic>
                    <p:nvPicPr>
                      <p:cNvPr id="2" name="Object 1" hidden="1"/>
                      <p:cNvPicPr/>
                      <p:nvPr/>
                    </p:nvPicPr>
                    <p:blipFill>
                      <a:blip r:embed="rId41"/>
                      <a:stretch>
                        <a:fillRect/>
                      </a:stretch>
                    </p:blipFill>
                    <p:spPr>
                      <a:xfrm>
                        <a:off x="1588" y="1588"/>
                        <a:ext cx="1587" cy="1587"/>
                      </a:xfrm>
                      <a:prstGeom prst="rect">
                        <a:avLst/>
                      </a:prstGeom>
                    </p:spPr>
                  </p:pic>
                </p:oleObj>
              </mc:Fallback>
            </mc:AlternateContent>
          </a:graphicData>
        </a:graphic>
      </p:graphicFrame>
      <p:sp>
        <p:nvSpPr>
          <p:cNvPr id="5" name="Title 1"/>
          <p:cNvSpPr>
            <a:spLocks noGrp="1"/>
          </p:cNvSpPr>
          <p:nvPr>
            <p:ph type="title"/>
          </p:nvPr>
        </p:nvSpPr>
        <p:spPr>
          <a:xfrm>
            <a:off x="453668" y="468000"/>
            <a:ext cx="8999895" cy="756000"/>
          </a:xfrm>
          <a:prstGeom prst="rect">
            <a:avLst/>
          </a:prstGeom>
        </p:spPr>
        <p:txBody>
          <a:bodyPr vert="horz" lIns="0" tIns="45720" rIns="0" bIns="45720" rtlCol="0" anchor="ctr">
            <a:noAutofit/>
          </a:bodyPr>
          <a:lstStyle/>
          <a:p>
            <a:pPr lvl="0" algn="l" rtl="0" eaLnBrk="1" fontAlgn="base" hangingPunct="1">
              <a:lnSpc>
                <a:spcPts val="2500"/>
              </a:lnSpc>
              <a:spcBef>
                <a:spcPct val="0"/>
              </a:spcBef>
              <a:spcAft>
                <a:spcPct val="0"/>
              </a:spcAft>
            </a:pPr>
            <a:r>
              <a:rPr lang="en-GB" noProof="0" dirty="0"/>
              <a:t>Click to add slide title</a:t>
            </a:r>
          </a:p>
        </p:txBody>
      </p:sp>
      <p:sp>
        <p:nvSpPr>
          <p:cNvPr id="7" name="Slide Number Placeholder 4"/>
          <p:cNvSpPr>
            <a:spLocks noGrp="1"/>
          </p:cNvSpPr>
          <p:nvPr>
            <p:ph type="sldNum" sz="quarter" idx="4"/>
          </p:nvPr>
        </p:nvSpPr>
        <p:spPr>
          <a:xfrm>
            <a:off x="8950321" y="147600"/>
            <a:ext cx="504000" cy="288000"/>
          </a:xfrm>
          <a:prstGeom prst="rect">
            <a:avLst/>
          </a:prstGeom>
        </p:spPr>
        <p:txBody>
          <a:bodyPr vert="horz" wrap="none" lIns="0" tIns="45720" rIns="0" bIns="45720" rtlCol="0" anchor="ctr"/>
          <a:lstStyle>
            <a:lvl1pPr algn="r">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stStyle>
          <a:p>
            <a:fld id="{E78626B2-E168-480E-BAE6-B60060C6AB83}" type="slidenum">
              <a:rPr lang="en-GB" smtClean="0"/>
              <a:pPr/>
              <a:t>‹#›</a:t>
            </a:fld>
            <a:endParaRPr lang="en-GB" dirty="0"/>
          </a:p>
        </p:txBody>
      </p:sp>
      <p:graphicFrame>
        <p:nvGraphicFramePr>
          <p:cNvPr id="9" name="Object 8" hidden="1">
            <a:extLst>
              <a:ext uri="{FF2B5EF4-FFF2-40B4-BE49-F238E27FC236}">
                <a16:creationId xmlns:a16="http://schemas.microsoft.com/office/drawing/2014/main" id="{A02D8E15-DDEB-4A74-AA81-6B0B1BC5ECA3}"/>
              </a:ext>
            </a:extLst>
          </p:cNvPr>
          <p:cNvGraphicFramePr>
            <a:graphicFrameLocks noChangeAspect="1"/>
          </p:cNvGraphicFramePr>
          <p:nvPr userDrawn="1">
            <p:custDataLst>
              <p:tags r:id="rId39"/>
            </p:custDataLst>
            <p:extLst>
              <p:ext uri="{D42A27DB-BD31-4B8C-83A1-F6EECF244321}">
                <p14:modId xmlns:p14="http://schemas.microsoft.com/office/powerpoint/2010/main" val="391730253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2" imgW="270" imgH="270" progId="TCLayout.ActiveDocument.1">
                  <p:embed/>
                </p:oleObj>
              </mc:Choice>
              <mc:Fallback>
                <p:oleObj name="think-cell Slide" r:id="rId42" imgW="270" imgH="270" progId="TCLayout.ActiveDocument.1">
                  <p:embed/>
                  <p:pic>
                    <p:nvPicPr>
                      <p:cNvPr id="9" name="Object 8" hidden="1">
                        <a:extLst>
                          <a:ext uri="{FF2B5EF4-FFF2-40B4-BE49-F238E27FC236}">
                            <a16:creationId xmlns:a16="http://schemas.microsoft.com/office/drawing/2014/main" id="{A02D8E15-DDEB-4A74-AA81-6B0B1BC5ECA3}"/>
                          </a:ext>
                        </a:extLst>
                      </p:cNvPr>
                      <p:cNvPicPr/>
                      <p:nvPr/>
                    </p:nvPicPr>
                    <p:blipFill>
                      <a:blip r:embed="rId41"/>
                      <a:stretch>
                        <a:fillRect/>
                      </a:stretch>
                    </p:blipFill>
                    <p:spPr>
                      <a:xfrm>
                        <a:off x="1588" y="1588"/>
                        <a:ext cx="1587" cy="1587"/>
                      </a:xfrm>
                      <a:prstGeom prst="rect">
                        <a:avLst/>
                      </a:prstGeom>
                    </p:spPr>
                  </p:pic>
                </p:oleObj>
              </mc:Fallback>
            </mc:AlternateContent>
          </a:graphicData>
        </a:graphic>
      </p:graphicFrame>
      <p:pic>
        <p:nvPicPr>
          <p:cNvPr id="15" name="Picture 14">
            <a:extLst>
              <a:ext uri="{FF2B5EF4-FFF2-40B4-BE49-F238E27FC236}">
                <a16:creationId xmlns:a16="http://schemas.microsoft.com/office/drawing/2014/main" id="{2525C6DB-0909-49C9-8C01-D85AF517A85D}"/>
              </a:ext>
            </a:extLst>
          </p:cNvPr>
          <p:cNvPicPr>
            <a:picLocks noChangeAspect="1"/>
          </p:cNvPicPr>
          <p:nvPr userDrawn="1"/>
        </p:nvPicPr>
        <p:blipFill>
          <a:blip r:embed="rId43" cstate="hqprint">
            <a:extLst>
              <a:ext uri="{28A0092B-C50C-407E-A947-70E740481C1C}">
                <a14:useLocalDpi xmlns:a14="http://schemas.microsoft.com/office/drawing/2010/main" val="0"/>
              </a:ext>
            </a:extLst>
          </a:blip>
          <a:stretch>
            <a:fillRect/>
          </a:stretch>
        </p:blipFill>
        <p:spPr>
          <a:xfrm>
            <a:off x="8504237" y="6430963"/>
            <a:ext cx="952500" cy="314325"/>
          </a:xfrm>
          <a:prstGeom prst="rect">
            <a:avLst/>
          </a:prstGeom>
        </p:spPr>
      </p:pic>
      <p:sp>
        <p:nvSpPr>
          <p:cNvPr id="11" name="Content Placeholder 5">
            <a:extLst>
              <a:ext uri="{FF2B5EF4-FFF2-40B4-BE49-F238E27FC236}">
                <a16:creationId xmlns:a16="http://schemas.microsoft.com/office/drawing/2014/main" id="{886CA027-F47E-4C89-BC1C-25BBE08525DC}"/>
              </a:ext>
            </a:extLst>
          </p:cNvPr>
          <p:cNvSpPr txBox="1">
            <a:spLocks/>
          </p:cNvSpPr>
          <p:nvPr userDrawn="1"/>
        </p:nvSpPr>
        <p:spPr>
          <a:xfrm>
            <a:off x="454024" y="147638"/>
            <a:ext cx="2952000" cy="287337"/>
          </a:xfrm>
          <a:prstGeom prst="rect">
            <a:avLst/>
          </a:prstGeom>
        </p:spPr>
        <p:txBody>
          <a:bodyPr wrap="none" lIns="0" rIns="0" anchor="ctr" anchorCtr="0"/>
          <a:lstStyle>
            <a:lvl1pPr marL="1400" indent="0" algn="l" rtl="0" eaLnBrk="1" fontAlgn="base" hangingPunct="1">
              <a:lnSpc>
                <a:spcPct val="100000"/>
              </a:lnSpc>
              <a:spcBef>
                <a:spcPct val="0"/>
              </a:spcBef>
              <a:spcAft>
                <a:spcPts val="800"/>
              </a:spcAft>
              <a:buClr>
                <a:schemeClr val="accent2"/>
              </a:buClr>
              <a:buFontTx/>
              <a:buNone/>
              <a:defRPr lang="en-GB" sz="900" b="0" kern="1200" baseline="0" dirty="0">
                <a:solidFill>
                  <a:srgbClr val="7F7F7F"/>
                </a:solidFill>
                <a:latin typeface="Franklin Gothic Book" panose="020B0503020102020204" pitchFamily="34" charset="0"/>
                <a:ea typeface="ＭＳ Ｐゴシック" charset="-128"/>
                <a:cs typeface="Arial" pitchFamily="34" charset="0"/>
              </a:defRPr>
            </a:lvl1pPr>
            <a:lvl2pPr marL="354013" indent="-176400" algn="l" rtl="0" eaLnBrk="1" fontAlgn="base" hangingPunct="1">
              <a:lnSpc>
                <a:spcPct val="100000"/>
              </a:lnSpc>
              <a:spcBef>
                <a:spcPct val="0"/>
              </a:spcBef>
              <a:spcAft>
                <a:spcPts val="800"/>
              </a:spcAft>
              <a:buClr>
                <a:schemeClr val="accent2"/>
              </a:buClr>
              <a:buFont typeface="Symbol" pitchFamily="18" charset="2"/>
              <a:buChar char="-"/>
              <a:defRPr sz="1200" kern="1200">
                <a:solidFill>
                  <a:schemeClr val="tx1"/>
                </a:solidFill>
                <a:latin typeface="Franklin Gothic Book" panose="020B0503020102020204" pitchFamily="34" charset="0"/>
                <a:ea typeface="ＭＳ Ｐゴシック" charset="-128"/>
                <a:cs typeface="Arial" pitchFamily="34" charset="0"/>
              </a:defRPr>
            </a:lvl2pPr>
            <a:lvl3pPr marL="541338" indent="-176400" algn="l" rtl="0" eaLnBrk="1" fontAlgn="base" hangingPunct="1">
              <a:lnSpc>
                <a:spcPct val="100000"/>
              </a:lnSpc>
              <a:spcBef>
                <a:spcPct val="0"/>
              </a:spcBef>
              <a:spcAft>
                <a:spcPts val="800"/>
              </a:spcAft>
              <a:buClr>
                <a:schemeClr val="accent2"/>
              </a:buClr>
              <a:buSzPct val="60000"/>
              <a:buFont typeface="Wingdings" pitchFamily="2" charset="2"/>
              <a:buChar char="§"/>
              <a:defRPr sz="1200" kern="1200">
                <a:solidFill>
                  <a:schemeClr val="tx1"/>
                </a:solidFill>
                <a:latin typeface="Franklin Gothic Book" panose="020B0503020102020204" pitchFamily="34" charset="0"/>
                <a:ea typeface="ＭＳ Ｐゴシック" charset="-128"/>
                <a:cs typeface="Arial" pitchFamily="34" charset="0"/>
              </a:defRPr>
            </a:lvl3pPr>
            <a:lvl4pPr marL="719138" indent="-176400" algn="l" rtl="0" eaLnBrk="1" fontAlgn="base" hangingPunct="1">
              <a:lnSpc>
                <a:spcPct val="100000"/>
              </a:lnSpc>
              <a:spcBef>
                <a:spcPct val="0"/>
              </a:spcBef>
              <a:spcAft>
                <a:spcPts val="800"/>
              </a:spcAft>
              <a:buClr>
                <a:schemeClr val="accent2"/>
              </a:buClr>
              <a:buFont typeface="Symbol" pitchFamily="18" charset="2"/>
              <a:buChar char="-"/>
              <a:defRPr sz="1200" kern="1200">
                <a:solidFill>
                  <a:schemeClr val="tx1"/>
                </a:solidFill>
                <a:latin typeface="Franklin Gothic Book" panose="020B0503020102020204" pitchFamily="34" charset="0"/>
                <a:ea typeface="ＭＳ Ｐゴシック" charset="-128"/>
                <a:cs typeface="Arial" pitchFamily="34" charset="0"/>
              </a:defRPr>
            </a:lvl4pPr>
            <a:lvl5pPr marL="896938" indent="-177800" algn="l" rtl="0" eaLnBrk="1" fontAlgn="base" hangingPunct="1">
              <a:lnSpc>
                <a:spcPts val="2600"/>
              </a:lnSpc>
              <a:spcBef>
                <a:spcPct val="0"/>
              </a:spcBef>
              <a:spcAft>
                <a:spcPct val="0"/>
              </a:spcAft>
              <a:buFont typeface="Arial" charset="0"/>
              <a:buChar char="•"/>
              <a:defRPr sz="2200" kern="1200">
                <a:solidFill>
                  <a:schemeClr val="tx1"/>
                </a:solidFill>
                <a:latin typeface="Arial" pitchFamily="34" charset="0"/>
                <a:ea typeface="ＭＳ Ｐゴシック"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a:latin typeface="+mn-lt"/>
              </a:rPr>
              <a:t>The impact of COVID-19 on SMB IT spending: latest insights from the SMB Technology Forecaster</a:t>
            </a:r>
          </a:p>
        </p:txBody>
      </p:sp>
    </p:spTree>
    <p:extLst>
      <p:ext uri="{BB962C8B-B14F-4D97-AF65-F5344CB8AC3E}">
        <p14:creationId xmlns:p14="http://schemas.microsoft.com/office/powerpoint/2010/main" val="3375179915"/>
      </p:ext>
    </p:extLst>
  </p:cSld>
  <p:clrMap bg1="lt1" tx1="dk1" bg2="lt2" tx2="dk2" accent1="accent1" accent2="accent2" accent3="accent3" accent4="accent4" accent5="accent5" accent6="accent6" hlink="hlink" folHlink="folHlink"/>
  <p:sldLayoutIdLst>
    <p:sldLayoutId id="2147483855" r:id="rId1"/>
    <p:sldLayoutId id="2147483831" r:id="rId2"/>
    <p:sldLayoutId id="2147483832" r:id="rId3"/>
    <p:sldLayoutId id="2147483833" r:id="rId4"/>
    <p:sldLayoutId id="2147483834" r:id="rId5"/>
    <p:sldLayoutId id="2147483835" r:id="rId6"/>
    <p:sldLayoutId id="2147483836" r:id="rId7"/>
    <p:sldLayoutId id="2147483837" r:id="rId8"/>
    <p:sldLayoutId id="2147483852" r:id="rId9"/>
    <p:sldLayoutId id="2147483838" r:id="rId10"/>
    <p:sldLayoutId id="2147483839" r:id="rId11"/>
    <p:sldLayoutId id="2147483853" r:id="rId12"/>
    <p:sldLayoutId id="2147483840" r:id="rId13"/>
    <p:sldLayoutId id="2147483841" r:id="rId14"/>
    <p:sldLayoutId id="2147483860" r:id="rId15"/>
    <p:sldLayoutId id="2147483861" r:id="rId16"/>
    <p:sldLayoutId id="2147483842" r:id="rId17"/>
    <p:sldLayoutId id="2147483843" r:id="rId18"/>
    <p:sldLayoutId id="2147483844" r:id="rId19"/>
    <p:sldLayoutId id="2147483845" r:id="rId20"/>
    <p:sldLayoutId id="2147483848" r:id="rId21"/>
    <p:sldLayoutId id="2147483849" r:id="rId22"/>
    <p:sldLayoutId id="2147483858" r:id="rId23"/>
    <p:sldLayoutId id="2147483859" r:id="rId24"/>
    <p:sldLayoutId id="2147483850" r:id="rId25"/>
    <p:sldLayoutId id="2147483862" r:id="rId26"/>
    <p:sldLayoutId id="2147483854" r:id="rId27"/>
    <p:sldLayoutId id="2147483846" r:id="rId28"/>
    <p:sldLayoutId id="2147483789" r:id="rId29"/>
    <p:sldLayoutId id="2147483856" r:id="rId30"/>
    <p:sldLayoutId id="2147483857" r:id="rId31"/>
    <p:sldLayoutId id="2147483863" r:id="rId32"/>
    <p:sldLayoutId id="2147483864" r:id="rId33"/>
    <p:sldLayoutId id="2147483866" r:id="rId34"/>
    <p:sldLayoutId id="2147483867" r:id="rId35"/>
    <p:sldLayoutId id="2147483868" r:id="rId36"/>
  </p:sldLayoutIdLst>
  <p:hf hdr="0" dt="0"/>
  <p:txStyles>
    <p:titleStyle>
      <a:lvl1pPr algn="l" rtl="0" eaLnBrk="1" fontAlgn="base" hangingPunct="1">
        <a:lnSpc>
          <a:spcPts val="2500"/>
        </a:lnSpc>
        <a:spcBef>
          <a:spcPct val="0"/>
        </a:spcBef>
        <a:spcAft>
          <a:spcPct val="0"/>
        </a:spcAft>
        <a:defRPr lang="en-GB" sz="2000" b="1" kern="1200" baseline="0" noProof="0" dirty="0">
          <a:solidFill>
            <a:schemeClr val="tx1"/>
          </a:solidFill>
          <a:latin typeface="Franklin Gothic Book" panose="020B0503020102020204" pitchFamily="34" charset="0"/>
          <a:ea typeface="ＭＳ Ｐゴシック" charset="-128"/>
          <a:cs typeface="Arial" pitchFamily="34" charset="0"/>
        </a:defRPr>
      </a:lvl1pPr>
      <a:lvl2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2pPr>
      <a:lvl3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3pPr>
      <a:lvl4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4pPr>
      <a:lvl5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5pPr>
      <a:lvl6pPr marL="4572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6pPr>
      <a:lvl7pPr marL="9144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7pPr>
      <a:lvl8pPr marL="13716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8pPr>
      <a:lvl9pPr marL="18288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9pPr>
    </p:titleStyle>
    <p:bodyStyle>
      <a:lvl1pPr marL="177800" indent="-176400" algn="l" rtl="0" eaLnBrk="1" fontAlgn="base" hangingPunct="1">
        <a:lnSpc>
          <a:spcPct val="100000"/>
        </a:lnSpc>
        <a:spcBef>
          <a:spcPct val="0"/>
        </a:spcBef>
        <a:spcAft>
          <a:spcPts val="800"/>
        </a:spcAft>
        <a:buClr>
          <a:schemeClr val="accent2"/>
        </a:buClr>
        <a:buFont typeface="Wingdings" pitchFamily="2" charset="2"/>
        <a:buChar char="§"/>
        <a:defRPr sz="1200" kern="1200">
          <a:solidFill>
            <a:schemeClr val="tx1"/>
          </a:solidFill>
          <a:latin typeface="Franklin Gothic Book" panose="020B0503020102020204" pitchFamily="34" charset="0"/>
          <a:ea typeface="ＭＳ Ｐゴシック" charset="-128"/>
          <a:cs typeface="Arial" pitchFamily="34" charset="0"/>
        </a:defRPr>
      </a:lvl1pPr>
      <a:lvl2pPr marL="354013" indent="-176400" algn="l" rtl="0" eaLnBrk="1" fontAlgn="base" hangingPunct="1">
        <a:lnSpc>
          <a:spcPct val="100000"/>
        </a:lnSpc>
        <a:spcBef>
          <a:spcPct val="0"/>
        </a:spcBef>
        <a:spcAft>
          <a:spcPts val="800"/>
        </a:spcAft>
        <a:buClr>
          <a:schemeClr val="accent2"/>
        </a:buClr>
        <a:buFont typeface="Symbol" pitchFamily="18" charset="2"/>
        <a:buChar char="-"/>
        <a:defRPr sz="1200" kern="1200">
          <a:solidFill>
            <a:schemeClr val="tx1"/>
          </a:solidFill>
          <a:latin typeface="Franklin Gothic Book" panose="020B0503020102020204" pitchFamily="34" charset="0"/>
          <a:ea typeface="ＭＳ Ｐゴシック" charset="-128"/>
          <a:cs typeface="Arial" pitchFamily="34" charset="0"/>
        </a:defRPr>
      </a:lvl2pPr>
      <a:lvl3pPr marL="541338" indent="-176400" algn="l" rtl="0" eaLnBrk="1" fontAlgn="base" hangingPunct="1">
        <a:lnSpc>
          <a:spcPct val="100000"/>
        </a:lnSpc>
        <a:spcBef>
          <a:spcPct val="0"/>
        </a:spcBef>
        <a:spcAft>
          <a:spcPts val="800"/>
        </a:spcAft>
        <a:buClr>
          <a:schemeClr val="accent2"/>
        </a:buClr>
        <a:buSzPct val="60000"/>
        <a:buFont typeface="Wingdings" pitchFamily="2" charset="2"/>
        <a:buChar char="§"/>
        <a:defRPr sz="1200" kern="1200">
          <a:solidFill>
            <a:schemeClr val="tx1"/>
          </a:solidFill>
          <a:latin typeface="Franklin Gothic Book" panose="020B0503020102020204" pitchFamily="34" charset="0"/>
          <a:ea typeface="ＭＳ Ｐゴシック" charset="-128"/>
          <a:cs typeface="Arial" pitchFamily="34" charset="0"/>
        </a:defRPr>
      </a:lvl3pPr>
      <a:lvl4pPr marL="719138" indent="-176400" algn="l" rtl="0" eaLnBrk="1" fontAlgn="base" hangingPunct="1">
        <a:lnSpc>
          <a:spcPct val="100000"/>
        </a:lnSpc>
        <a:spcBef>
          <a:spcPct val="0"/>
        </a:spcBef>
        <a:spcAft>
          <a:spcPts val="800"/>
        </a:spcAft>
        <a:buClr>
          <a:schemeClr val="accent2"/>
        </a:buClr>
        <a:buFont typeface="Symbol" pitchFamily="18" charset="2"/>
        <a:buChar char="-"/>
        <a:defRPr sz="1200" kern="1200">
          <a:solidFill>
            <a:schemeClr val="tx1"/>
          </a:solidFill>
          <a:latin typeface="Franklin Gothic Book" panose="020B0503020102020204" pitchFamily="34" charset="0"/>
          <a:ea typeface="ＭＳ Ｐゴシック" charset="-128"/>
          <a:cs typeface="Arial" pitchFamily="34" charset="0"/>
        </a:defRPr>
      </a:lvl4pPr>
      <a:lvl5pPr marL="896938" indent="-177800" algn="l" rtl="0" eaLnBrk="1" fontAlgn="base" hangingPunct="1">
        <a:lnSpc>
          <a:spcPts val="2600"/>
        </a:lnSpc>
        <a:spcBef>
          <a:spcPct val="0"/>
        </a:spcBef>
        <a:spcAft>
          <a:spcPct val="0"/>
        </a:spcAft>
        <a:buFont typeface="Arial" charset="0"/>
        <a:buChar char="•"/>
        <a:defRPr sz="2200" kern="1200">
          <a:solidFill>
            <a:schemeClr val="tx1"/>
          </a:solidFill>
          <a:latin typeface="Arial" pitchFamily="34" charset="0"/>
          <a:ea typeface="ＭＳ Ｐゴシック"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GB"/>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049" userDrawn="1">
          <p15:clr>
            <a:srgbClr val="F26B43"/>
          </p15:clr>
        </p15:guide>
        <p15:guide id="4" pos="285" userDrawn="1">
          <p15:clr>
            <a:srgbClr val="F26B43"/>
          </p15:clr>
        </p15:guide>
        <p15:guide id="7" orient="horz" pos="3906" userDrawn="1">
          <p15:clr>
            <a:srgbClr val="F26B43"/>
          </p15:clr>
        </p15:guide>
        <p15:guide id="8" pos="5955" userDrawn="1">
          <p15:clr>
            <a:srgbClr val="F26B43"/>
          </p15:clr>
        </p15:guide>
        <p15:guide id="9" pos="3279" userDrawn="1">
          <p15:clr>
            <a:srgbClr val="F26B43"/>
          </p15:clr>
        </p15:guide>
        <p15:guide id="10" pos="296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6.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analysysmason.com/research/content/white-papers/covid19-smb-it/" TargetMode="External"/><Relationship Id="rId1" Type="http://schemas.openxmlformats.org/officeDocument/2006/relationships/slideLayout" Target="../slideLayouts/slideLayout14.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9055AF0A-0C49-43D3-B160-6983CDB23EA0}"/>
              </a:ext>
            </a:extLst>
          </p:cNvPr>
          <p:cNvSpPr>
            <a:spLocks noGrp="1"/>
          </p:cNvSpPr>
          <p:nvPr>
            <p:ph type="body" sz="quarter" idx="10"/>
          </p:nvPr>
        </p:nvSpPr>
        <p:spPr/>
        <p:txBody>
          <a:bodyPr/>
          <a:lstStyle/>
          <a:p>
            <a:r>
              <a:rPr lang="en-GB" dirty="0">
                <a:latin typeface="+mn-lt"/>
              </a:rPr>
              <a:t>The impact of COVID-19 on SMB IT spending: latest insights from the SMB Technology Forecaster</a:t>
            </a:r>
          </a:p>
        </p:txBody>
      </p:sp>
      <p:sp>
        <p:nvSpPr>
          <p:cNvPr id="14" name="Text Placeholder 13">
            <a:extLst>
              <a:ext uri="{FF2B5EF4-FFF2-40B4-BE49-F238E27FC236}">
                <a16:creationId xmlns:a16="http://schemas.microsoft.com/office/drawing/2014/main" id="{0F64B768-E0BE-4385-983A-00AB5F9F62BD}"/>
              </a:ext>
            </a:extLst>
          </p:cNvPr>
          <p:cNvSpPr>
            <a:spLocks noGrp="1"/>
          </p:cNvSpPr>
          <p:nvPr>
            <p:ph type="body" sz="quarter" idx="11"/>
          </p:nvPr>
        </p:nvSpPr>
        <p:spPr/>
        <p:txBody>
          <a:bodyPr/>
          <a:lstStyle/>
          <a:p>
            <a:r>
              <a:rPr lang="en-GB" dirty="0"/>
              <a:t>Karthik Pannala and Bob Takacs </a:t>
            </a:r>
          </a:p>
          <a:p>
            <a:endParaRPr lang="en-GB" dirty="0"/>
          </a:p>
        </p:txBody>
      </p:sp>
    </p:spTree>
    <p:extLst>
      <p:ext uri="{BB962C8B-B14F-4D97-AF65-F5344CB8AC3E}">
        <p14:creationId xmlns:p14="http://schemas.microsoft.com/office/powerpoint/2010/main" val="289324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59759B-6C17-43E2-AAD1-8F0CFD813135}"/>
              </a:ext>
            </a:extLst>
          </p:cNvPr>
          <p:cNvSpPr>
            <a:spLocks noGrp="1"/>
          </p:cNvSpPr>
          <p:nvPr>
            <p:ph type="sldNum" sz="quarter" idx="4"/>
          </p:nvPr>
        </p:nvSpPr>
        <p:spPr/>
        <p:txBody>
          <a:bodyPr/>
          <a:lstStyle/>
          <a:p>
            <a:fld id="{E78626B2-E168-480E-BAE6-B60060C6AB83}" type="slidenum">
              <a:rPr lang="en-GB" smtClean="0"/>
              <a:pPr/>
              <a:t>10</a:t>
            </a:fld>
            <a:endParaRPr lang="en-GB" dirty="0"/>
          </a:p>
        </p:txBody>
      </p:sp>
      <p:sp>
        <p:nvSpPr>
          <p:cNvPr id="5" name="Title 4">
            <a:extLst>
              <a:ext uri="{FF2B5EF4-FFF2-40B4-BE49-F238E27FC236}">
                <a16:creationId xmlns:a16="http://schemas.microsoft.com/office/drawing/2014/main" id="{2E98A512-C803-4356-96AD-499C641A68EF}"/>
              </a:ext>
            </a:extLst>
          </p:cNvPr>
          <p:cNvSpPr>
            <a:spLocks noGrp="1"/>
          </p:cNvSpPr>
          <p:nvPr>
            <p:ph type="title"/>
          </p:nvPr>
        </p:nvSpPr>
        <p:spPr/>
        <p:txBody>
          <a:bodyPr/>
          <a:lstStyle/>
          <a:p>
            <a:r>
              <a:rPr lang="en-US" dirty="0"/>
              <a:t>Recommendations</a:t>
            </a:r>
          </a:p>
        </p:txBody>
      </p:sp>
      <p:sp>
        <p:nvSpPr>
          <p:cNvPr id="6" name="Round Same Side Corner Rectangle 8">
            <a:extLst>
              <a:ext uri="{FF2B5EF4-FFF2-40B4-BE49-F238E27FC236}">
                <a16:creationId xmlns:a16="http://schemas.microsoft.com/office/drawing/2014/main" id="{E91932DD-4C7C-4E76-B0A7-D55A750EEFAE}"/>
              </a:ext>
            </a:extLst>
          </p:cNvPr>
          <p:cNvSpPr/>
          <p:nvPr/>
        </p:nvSpPr>
        <p:spPr>
          <a:xfrm rot="5400000">
            <a:off x="4593879" y="-2087456"/>
            <a:ext cx="1374555" cy="8328938"/>
          </a:xfrm>
          <a:prstGeom prst="round2SameRect">
            <a:avLst/>
          </a:prstGeom>
          <a:no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EC02D852-A96D-436F-B73F-6A9E7BB61625}"/>
              </a:ext>
            </a:extLst>
          </p:cNvPr>
          <p:cNvSpPr/>
          <p:nvPr/>
        </p:nvSpPr>
        <p:spPr>
          <a:xfrm>
            <a:off x="460375" y="1381124"/>
            <a:ext cx="1383159" cy="1383159"/>
          </a:xfrm>
          <a:prstGeom prst="ellipse">
            <a:avLst/>
          </a:prstGeom>
          <a:solidFill>
            <a:schemeClr val="accent5"/>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72000" tIns="0" rtlCol="0" anchor="ctr"/>
          <a:lstStyle/>
          <a:p>
            <a:pPr algn="ctr"/>
            <a:r>
              <a:rPr lang="en-GB" sz="8800" dirty="0">
                <a:solidFill>
                  <a:schemeClr val="bg1"/>
                </a:solidFill>
                <a:latin typeface="Franklin Gothic Book" pitchFamily="34" charset="0"/>
              </a:rPr>
              <a:t>1</a:t>
            </a:r>
          </a:p>
        </p:txBody>
      </p:sp>
      <p:sp>
        <p:nvSpPr>
          <p:cNvPr id="8" name="Round Same Side Corner Rectangle 10">
            <a:extLst>
              <a:ext uri="{FF2B5EF4-FFF2-40B4-BE49-F238E27FC236}">
                <a16:creationId xmlns:a16="http://schemas.microsoft.com/office/drawing/2014/main" id="{81300700-6714-4FCE-8492-81BDEFAB4FA4}"/>
              </a:ext>
            </a:extLst>
          </p:cNvPr>
          <p:cNvSpPr/>
          <p:nvPr/>
        </p:nvSpPr>
        <p:spPr>
          <a:xfrm rot="5400000">
            <a:off x="4593879" y="-486911"/>
            <a:ext cx="1374553" cy="8328938"/>
          </a:xfrm>
          <a:prstGeom prst="round2SameRect">
            <a:avLst/>
          </a:prstGeom>
          <a:noFill/>
          <a:ln w="127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a:extLst>
              <a:ext uri="{FF2B5EF4-FFF2-40B4-BE49-F238E27FC236}">
                <a16:creationId xmlns:a16="http://schemas.microsoft.com/office/drawing/2014/main" id="{2EA9F258-D4A9-4D9A-9675-0EF45A0508EA}"/>
              </a:ext>
            </a:extLst>
          </p:cNvPr>
          <p:cNvSpPr/>
          <p:nvPr/>
        </p:nvSpPr>
        <p:spPr>
          <a:xfrm>
            <a:off x="460375" y="2981670"/>
            <a:ext cx="1383159" cy="1383159"/>
          </a:xfrm>
          <a:prstGeom prst="ellipse">
            <a:avLst/>
          </a:prstGeom>
          <a:solidFill>
            <a:schemeClr val="accent4">
              <a:lumMod val="75000"/>
            </a:schemeClr>
          </a:solidFill>
          <a:ln w="127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0" rtlCol="0" anchor="ctr"/>
          <a:lstStyle/>
          <a:p>
            <a:pPr algn="ctr"/>
            <a:r>
              <a:rPr lang="en-GB" sz="8800" dirty="0">
                <a:solidFill>
                  <a:schemeClr val="bg1"/>
                </a:solidFill>
                <a:latin typeface="Franklin Gothic Book" pitchFamily="34" charset="0"/>
              </a:rPr>
              <a:t>2</a:t>
            </a:r>
          </a:p>
        </p:txBody>
      </p:sp>
      <p:sp>
        <p:nvSpPr>
          <p:cNvPr id="10" name="TextBox 9">
            <a:extLst>
              <a:ext uri="{FF2B5EF4-FFF2-40B4-BE49-F238E27FC236}">
                <a16:creationId xmlns:a16="http://schemas.microsoft.com/office/drawing/2014/main" id="{EE0CD8CB-53DD-4E9E-B367-B4E5A604D0FF}"/>
              </a:ext>
            </a:extLst>
          </p:cNvPr>
          <p:cNvSpPr txBox="1"/>
          <p:nvPr/>
        </p:nvSpPr>
        <p:spPr>
          <a:xfrm>
            <a:off x="1843534" y="2990282"/>
            <a:ext cx="7602089" cy="1374547"/>
          </a:xfrm>
          <a:prstGeom prst="rect">
            <a:avLst/>
          </a:prstGeom>
          <a:noFill/>
        </p:spPr>
        <p:txBody>
          <a:bodyPr wrap="square" rtlCol="0" anchor="t">
            <a:noAutofit/>
          </a:bodyPr>
          <a:lstStyle/>
          <a:p>
            <a:pPr>
              <a:spcAft>
                <a:spcPts val="600"/>
              </a:spcAft>
            </a:pPr>
            <a:r>
              <a:rPr lang="en-IN" sz="1200" b="1" spc="20" dirty="0">
                <a:latin typeface="+mn-lt"/>
              </a:rPr>
              <a:t>Vendors should provide solutions that are easy to adopt and deploy.</a:t>
            </a:r>
          </a:p>
          <a:p>
            <a:pPr>
              <a:spcAft>
                <a:spcPts val="600"/>
              </a:spcAft>
            </a:pPr>
            <a:r>
              <a:rPr lang="en-IN" sz="1200" dirty="0">
                <a:latin typeface="+mn-lt"/>
              </a:rPr>
              <a:t>IT spending decisions will be faced with more scrutiny because IT teams will be risk averse in 2021. Any friction in adoption or implementation will most likely delay the decision-making process. Businesses will be budget-conscious for the next 12 months until the economy recovers and a strong recurring revenue path is visible. The shift to using partners and managed service providers for IT will push the need for solutions that are easy to deploy and manage.</a:t>
            </a:r>
          </a:p>
        </p:txBody>
      </p:sp>
      <p:sp>
        <p:nvSpPr>
          <p:cNvPr id="11" name="Round Same Side Corner Rectangle 12">
            <a:extLst>
              <a:ext uri="{FF2B5EF4-FFF2-40B4-BE49-F238E27FC236}">
                <a16:creationId xmlns:a16="http://schemas.microsoft.com/office/drawing/2014/main" id="{C4D1E16C-4A8A-44D8-8FC6-0CDF5F4BCA00}"/>
              </a:ext>
            </a:extLst>
          </p:cNvPr>
          <p:cNvSpPr/>
          <p:nvPr/>
        </p:nvSpPr>
        <p:spPr>
          <a:xfrm rot="5400000">
            <a:off x="4593880" y="1113632"/>
            <a:ext cx="1374550" cy="8328938"/>
          </a:xfrm>
          <a:prstGeom prst="round2SameRect">
            <a:avLst/>
          </a:prstGeom>
          <a:no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2E2084FB-F93A-4447-AC8B-B2A35A14F4EC}"/>
              </a:ext>
            </a:extLst>
          </p:cNvPr>
          <p:cNvSpPr/>
          <p:nvPr/>
        </p:nvSpPr>
        <p:spPr>
          <a:xfrm>
            <a:off x="460375" y="4582214"/>
            <a:ext cx="1383159" cy="1383159"/>
          </a:xfrm>
          <a:prstGeom prst="ellipse">
            <a:avLst/>
          </a:prstGeom>
          <a:solidFill>
            <a:schemeClr val="accent2">
              <a:lumMod val="75000"/>
            </a:schemeClr>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0" rtlCol="0" anchor="ctr"/>
          <a:lstStyle/>
          <a:p>
            <a:pPr algn="ctr"/>
            <a:r>
              <a:rPr lang="en-GB" sz="8800" dirty="0">
                <a:solidFill>
                  <a:schemeClr val="bg1"/>
                </a:solidFill>
                <a:latin typeface="Franklin Gothic Book" pitchFamily="34" charset="0"/>
              </a:rPr>
              <a:t>3</a:t>
            </a:r>
          </a:p>
        </p:txBody>
      </p:sp>
      <p:sp>
        <p:nvSpPr>
          <p:cNvPr id="13" name="TextBox 12">
            <a:extLst>
              <a:ext uri="{FF2B5EF4-FFF2-40B4-BE49-F238E27FC236}">
                <a16:creationId xmlns:a16="http://schemas.microsoft.com/office/drawing/2014/main" id="{6B576A7F-D233-41AA-8D74-8D9AF342D67F}"/>
              </a:ext>
            </a:extLst>
          </p:cNvPr>
          <p:cNvSpPr txBox="1"/>
          <p:nvPr/>
        </p:nvSpPr>
        <p:spPr>
          <a:xfrm>
            <a:off x="1843534" y="1389735"/>
            <a:ext cx="7602089" cy="1371986"/>
          </a:xfrm>
          <a:prstGeom prst="rect">
            <a:avLst/>
          </a:prstGeom>
          <a:noFill/>
        </p:spPr>
        <p:txBody>
          <a:bodyPr wrap="square" rtlCol="0" anchor="t">
            <a:noAutofit/>
          </a:bodyPr>
          <a:lstStyle/>
          <a:p>
            <a:pPr>
              <a:spcAft>
                <a:spcPts val="600"/>
              </a:spcAft>
            </a:pPr>
            <a:r>
              <a:rPr lang="en-IN" sz="1200" b="1" spc="20" dirty="0">
                <a:latin typeface="+mn-lt"/>
              </a:rPr>
              <a:t>Vendors should prioritise growth sectors and identify agile SMBs as the economy adapts to the ‘new normal’.</a:t>
            </a:r>
          </a:p>
          <a:p>
            <a:pPr>
              <a:spcAft>
                <a:spcPts val="600"/>
              </a:spcAft>
            </a:pPr>
            <a:r>
              <a:rPr lang="en-IN" sz="1200" dirty="0">
                <a:latin typeface="+mn-lt"/>
              </a:rPr>
              <a:t>The impact of the pandemic varies by vertical. Similarly, budgets allocated to IT vary by industry. Businesses in industries that have been the most severely affected still have constraints on their budgets and will take longer to make IT spending decisions than those that have been fairly well-protected (namely, agile and resilient SMBs). These resilient businesses will continue to spend on IT having realised the need for robust IT systems.</a:t>
            </a:r>
          </a:p>
        </p:txBody>
      </p:sp>
      <p:sp>
        <p:nvSpPr>
          <p:cNvPr id="14" name="Rectangle 13">
            <a:extLst>
              <a:ext uri="{FF2B5EF4-FFF2-40B4-BE49-F238E27FC236}">
                <a16:creationId xmlns:a16="http://schemas.microsoft.com/office/drawing/2014/main" id="{4924E1DC-EEEB-4B17-BAC9-3CB8821936F1}"/>
              </a:ext>
            </a:extLst>
          </p:cNvPr>
          <p:cNvSpPr/>
          <p:nvPr/>
        </p:nvSpPr>
        <p:spPr>
          <a:xfrm>
            <a:off x="1851474" y="4602995"/>
            <a:ext cx="7602089" cy="1092607"/>
          </a:xfrm>
          <a:prstGeom prst="rect">
            <a:avLst/>
          </a:prstGeom>
        </p:spPr>
        <p:txBody>
          <a:bodyPr wrap="square">
            <a:spAutoFit/>
          </a:bodyPr>
          <a:lstStyle/>
          <a:p>
            <a:pPr>
              <a:spcAft>
                <a:spcPts val="600"/>
              </a:spcAft>
            </a:pPr>
            <a:r>
              <a:rPr lang="en-IN" sz="1200" b="1" spc="20" dirty="0">
                <a:latin typeface="+mn-lt"/>
              </a:rPr>
              <a:t>Vendors should communicate regularly with customers. </a:t>
            </a:r>
          </a:p>
          <a:p>
            <a:pPr>
              <a:spcAft>
                <a:spcPts val="600"/>
              </a:spcAft>
            </a:pPr>
            <a:r>
              <a:rPr lang="en-IN" sz="1200" dirty="0">
                <a:latin typeface="+mn-lt"/>
              </a:rPr>
              <a:t>The pandemic has added uncertainty to the overall economy. Restrictions and policies are changing rapidly and vary by region. The fluid and dynamic environment means that vendors should be persistent in their communications so that they can address business needs as they arise. The open channels of communication will also help businesses to better plan future investments and changes.</a:t>
            </a:r>
          </a:p>
        </p:txBody>
      </p:sp>
    </p:spTree>
    <p:extLst>
      <p:ext uri="{BB962C8B-B14F-4D97-AF65-F5344CB8AC3E}">
        <p14:creationId xmlns:p14="http://schemas.microsoft.com/office/powerpoint/2010/main" val="1927346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ts val="2000"/>
              </a:lnSpc>
            </a:pPr>
            <a:endParaRPr lang="en-GB" sz="1600" dirty="0">
              <a:latin typeface="Franklin Gothic Book" panose="020B0503020102020204" pitchFamily="34" charset="0"/>
              <a:sym typeface="Franklin Gothic Book" panose="020B0503020102020204" pitchFamily="34" charset="0"/>
            </a:endParaRPr>
          </a:p>
        </p:txBody>
      </p:sp>
      <p:graphicFrame>
        <p:nvGraphicFramePr>
          <p:cNvPr id="7" name="Table Placeholder 11">
            <a:extLst>
              <a:ext uri="{FF2B5EF4-FFF2-40B4-BE49-F238E27FC236}">
                <a16:creationId xmlns:a16="http://schemas.microsoft.com/office/drawing/2014/main" id="{B70B9B8D-2EBF-4784-A598-2E35B019E47F}"/>
              </a:ext>
            </a:extLst>
          </p:cNvPr>
          <p:cNvGraphicFramePr>
            <a:graphicFrameLocks noGrp="1"/>
          </p:cNvGraphicFramePr>
          <p:nvPr>
            <p:ph type="tbl" sz="quarter" idx="10"/>
            <p:extLst>
              <p:ext uri="{D42A27DB-BD31-4B8C-83A1-F6EECF244321}">
                <p14:modId xmlns:p14="http://schemas.microsoft.com/office/powerpoint/2010/main" val="2347942542"/>
              </p:ext>
            </p:extLst>
          </p:nvPr>
        </p:nvGraphicFramePr>
        <p:xfrm>
          <a:off x="2760663" y="1671638"/>
          <a:ext cx="5656050" cy="2592000"/>
        </p:xfrm>
        <a:graphic>
          <a:graphicData uri="http://schemas.openxmlformats.org/drawingml/2006/table">
            <a:tbl>
              <a:tblPr firstRow="1" bandRow="1">
                <a:tableStyleId>{5C22544A-7EE6-4342-B048-85BDC9FD1C3A}</a:tableStyleId>
              </a:tblPr>
              <a:tblGrid>
                <a:gridCol w="5656050">
                  <a:extLst>
                    <a:ext uri="{9D8B030D-6E8A-4147-A177-3AD203B41FA5}">
                      <a16:colId xmlns:a16="http://schemas.microsoft.com/office/drawing/2014/main" val="20000"/>
                    </a:ext>
                  </a:extLst>
                </a:gridCol>
              </a:tblGrid>
              <a:tr h="432000">
                <a:tc>
                  <a:txBody>
                    <a:bodyPr/>
                    <a:lstStyle/>
                    <a:p>
                      <a:r>
                        <a:rPr lang="en-GB" sz="1400" b="0" spc="20" baseline="0" dirty="0">
                          <a:solidFill>
                            <a:schemeClr val="tx1"/>
                          </a:solidFill>
                          <a:latin typeface="Franklin Gothic Book" panose="020B0503020102020204" pitchFamily="34" charset="0"/>
                        </a:rPr>
                        <a:t>Executive summary and assumptions</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2000">
                <a:tc>
                  <a:txBody>
                    <a:bodyPr/>
                    <a:lstStyle/>
                    <a:p>
                      <a:r>
                        <a:rPr lang="en-GB" sz="1400" b="0" spc="20" baseline="0" dirty="0">
                          <a:solidFill>
                            <a:schemeClr val="tx1"/>
                          </a:solidFill>
                          <a:latin typeface="Franklin Gothic Book" panose="020B0503020102020204" pitchFamily="34" charset="0"/>
                        </a:rPr>
                        <a:t>Modelling and recommendations</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0839994"/>
                  </a:ext>
                </a:extLst>
              </a:tr>
              <a:tr h="432000">
                <a:tc>
                  <a:txBody>
                    <a:bodyPr/>
                    <a:lstStyle/>
                    <a:p>
                      <a:r>
                        <a:rPr lang="en-GB" sz="1400" b="1" spc="20" baseline="0" dirty="0">
                          <a:solidFill>
                            <a:schemeClr val="tx1"/>
                          </a:solidFill>
                          <a:latin typeface="Franklin Gothic Book" panose="020B0503020102020204" pitchFamily="34" charset="0"/>
                        </a:rPr>
                        <a:t>About the authors and Analysys Mason</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5"/>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40392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F9C7A0A-65B2-4336-AFAF-ACC482D4A73E}"/>
              </a:ext>
            </a:extLst>
          </p:cNvPr>
          <p:cNvSpPr>
            <a:spLocks noGrp="1"/>
          </p:cNvSpPr>
          <p:nvPr>
            <p:ph type="body" sz="quarter" idx="16"/>
          </p:nvPr>
        </p:nvSpPr>
        <p:spPr/>
        <p:txBody>
          <a:bodyPr/>
          <a:lstStyle/>
          <a:p>
            <a:pPr algn="l"/>
            <a:r>
              <a:rPr lang="en-GB" b="1" spc="20" dirty="0"/>
              <a:t>Karthik Pannala </a:t>
            </a:r>
            <a:r>
              <a:rPr lang="en-GB" dirty="0"/>
              <a:t>(</a:t>
            </a:r>
            <a:r>
              <a:rPr lang="en-GB" dirty="0">
                <a:latin typeface="+mn-lt"/>
              </a:rPr>
              <a:t>Analyst) </a:t>
            </a:r>
            <a:r>
              <a:rPr lang="en-US" b="0" i="0" dirty="0">
                <a:effectLst/>
                <a:latin typeface="+mn-lt"/>
              </a:rPr>
              <a:t>joined AMI-Partners in 2016 and now works in Analysys Mason's SMB Technology Forecaster team. He specialises in product development, data analysis and analytics. He has worked extensively on the Asian SMB landscape and has delivered multiple market sizing projects. Karthik has also led consulting assignments for MNC’s across Asia. Before pursuing his MBA, Karthik worked at Crayon Data, a big-data-based analytics start-up, where he managed product development and client delivery. Prior to that, he was a business analyst at Beroe Consulting India. Karthik holds an MBA from Hult International Business School. He also received a Master of Science degree in Economics and a Bachelor of Engineering degree in Electronics and Instrumentation from BITS Pilani, India.</a:t>
            </a:r>
          </a:p>
          <a:p>
            <a:endParaRPr lang="en-GB" b="1" dirty="0"/>
          </a:p>
        </p:txBody>
      </p:sp>
      <p:sp>
        <p:nvSpPr>
          <p:cNvPr id="3" name="Title 2">
            <a:extLst>
              <a:ext uri="{FF2B5EF4-FFF2-40B4-BE49-F238E27FC236}">
                <a16:creationId xmlns:a16="http://schemas.microsoft.com/office/drawing/2014/main" id="{DBE9CB44-3970-4AD7-95E6-F3B63DC27B31}"/>
              </a:ext>
            </a:extLst>
          </p:cNvPr>
          <p:cNvSpPr>
            <a:spLocks noGrp="1"/>
          </p:cNvSpPr>
          <p:nvPr>
            <p:ph type="title"/>
          </p:nvPr>
        </p:nvSpPr>
        <p:spPr/>
        <p:txBody>
          <a:bodyPr/>
          <a:lstStyle/>
          <a:p>
            <a:r>
              <a:rPr lang="en-GB" dirty="0"/>
              <a:t>About the authors</a:t>
            </a:r>
          </a:p>
        </p:txBody>
      </p:sp>
      <p:sp>
        <p:nvSpPr>
          <p:cNvPr id="4" name="Slide Number Placeholder 3">
            <a:extLst>
              <a:ext uri="{FF2B5EF4-FFF2-40B4-BE49-F238E27FC236}">
                <a16:creationId xmlns:a16="http://schemas.microsoft.com/office/drawing/2014/main" id="{9BFA26C9-C6BC-46F0-B0C4-B073F0CA9A31}"/>
              </a:ext>
            </a:extLst>
          </p:cNvPr>
          <p:cNvSpPr>
            <a:spLocks noGrp="1"/>
          </p:cNvSpPr>
          <p:nvPr>
            <p:ph type="sldNum" sz="quarter" idx="11"/>
          </p:nvPr>
        </p:nvSpPr>
        <p:spPr/>
        <p:txBody>
          <a:bodyPr/>
          <a:lstStyle/>
          <a:p>
            <a:fld id="{E78626B2-E168-480E-BAE6-B60060C6AB83}" type="slidenum">
              <a:rPr lang="en-GB" smtClean="0"/>
              <a:pPr/>
              <a:t>12</a:t>
            </a:fld>
            <a:endParaRPr lang="en-GB" dirty="0"/>
          </a:p>
        </p:txBody>
      </p:sp>
      <p:sp>
        <p:nvSpPr>
          <p:cNvPr id="5" name="Text Placeholder 4">
            <a:extLst>
              <a:ext uri="{FF2B5EF4-FFF2-40B4-BE49-F238E27FC236}">
                <a16:creationId xmlns:a16="http://schemas.microsoft.com/office/drawing/2014/main" id="{2C18C800-227B-4F77-BA3C-2ACA376BC9EA}"/>
              </a:ext>
            </a:extLst>
          </p:cNvPr>
          <p:cNvSpPr>
            <a:spLocks noGrp="1"/>
          </p:cNvSpPr>
          <p:nvPr>
            <p:ph type="body" sz="quarter" idx="15"/>
          </p:nvPr>
        </p:nvSpPr>
        <p:spPr/>
        <p:txBody>
          <a:bodyPr/>
          <a:lstStyle/>
          <a:p>
            <a:pPr algn="l"/>
            <a:r>
              <a:rPr lang="en-GB" b="1" spc="20" dirty="0"/>
              <a:t>Bob Takacs </a:t>
            </a:r>
            <a:r>
              <a:rPr lang="en-GB" dirty="0"/>
              <a:t>(Principal) </a:t>
            </a:r>
            <a:r>
              <a:rPr lang="en-US" b="0" i="0" dirty="0">
                <a:effectLst/>
                <a:latin typeface="+mn-lt"/>
              </a:rPr>
              <a:t>is the head of Analysys Mason’s New York office. He brings over 20 years of experience in the areas of global market intelligence, corporate communications and SMB go-to-market consulting and research. He helps organisations to optimise their business performance by untangling the analytic complexities of big data, and improves sales and marketing effectiveness through precision-guided, customer-segmented acquisition programmes. Bob has built brands and organisations, successfully launched products and services and assembled and managed high-performance consulting and sales teams. He is a trusted advisor to leading IT, telecommunications, financial services and FMCG brands. He holds an MBA from Fairleigh Dickinson and a BA (Economics) from Upsala College.</a:t>
            </a:r>
          </a:p>
          <a:p>
            <a:endParaRPr lang="en-GB" dirty="0"/>
          </a:p>
        </p:txBody>
      </p:sp>
      <p:pic>
        <p:nvPicPr>
          <p:cNvPr id="16" name="Picture Placeholder 15" descr="A person wearing a suit and tie smiling at the camera&#10;&#10;Description automatically generated">
            <a:extLst>
              <a:ext uri="{FF2B5EF4-FFF2-40B4-BE49-F238E27FC236}">
                <a16:creationId xmlns:a16="http://schemas.microsoft.com/office/drawing/2014/main" id="{5823E650-9CF1-4C41-B38C-4380F336B468}"/>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58" r="258"/>
          <a:stretch>
            <a:fillRect/>
          </a:stretch>
        </p:blipFill>
        <p:spPr/>
      </p:pic>
      <p:pic>
        <p:nvPicPr>
          <p:cNvPr id="15" name="Picture Placeholder 5" descr="A person wearing a suit and tie smiling at the camera&#10;&#10;Description automatically generated">
            <a:extLst>
              <a:ext uri="{FF2B5EF4-FFF2-40B4-BE49-F238E27FC236}">
                <a16:creationId xmlns:a16="http://schemas.microsoft.com/office/drawing/2014/main" id="{67E9E707-A490-458F-AF64-AFEC0189820A}"/>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32" r="132"/>
          <a:stretch>
            <a:fillRect/>
          </a:stretch>
        </p:blipFill>
        <p:spPr>
          <a:xfrm>
            <a:off x="449263" y="1363663"/>
            <a:ext cx="968375" cy="1214437"/>
          </a:xfrm>
        </p:spPr>
      </p:pic>
    </p:spTree>
    <p:extLst>
      <p:ext uri="{BB962C8B-B14F-4D97-AF65-F5344CB8AC3E}">
        <p14:creationId xmlns:p14="http://schemas.microsoft.com/office/powerpoint/2010/main" val="334784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416A06F-8CEF-46A5-8389-B7CD548E7E72}"/>
              </a:ext>
            </a:extLst>
          </p:cNvPr>
          <p:cNvSpPr>
            <a:spLocks noGrp="1"/>
          </p:cNvSpPr>
          <p:nvPr>
            <p:ph type="sldNum" sz="quarter" idx="4"/>
          </p:nvPr>
        </p:nvSpPr>
        <p:spPr/>
        <p:txBody>
          <a:bodyPr/>
          <a:lstStyle/>
          <a:p>
            <a:fld id="{E78626B2-E168-480E-BAE6-B60060C6AB83}" type="slidenum">
              <a:rPr lang="en-GB" smtClean="0"/>
              <a:pPr/>
              <a:t>13</a:t>
            </a:fld>
            <a:endParaRPr lang="en-GB" dirty="0"/>
          </a:p>
        </p:txBody>
      </p:sp>
      <p:sp>
        <p:nvSpPr>
          <p:cNvPr id="32" name="Title 3">
            <a:extLst>
              <a:ext uri="{FF2B5EF4-FFF2-40B4-BE49-F238E27FC236}">
                <a16:creationId xmlns:a16="http://schemas.microsoft.com/office/drawing/2014/main" id="{826541A8-12CC-4BCC-965F-9E8540B0A458}"/>
              </a:ext>
            </a:extLst>
          </p:cNvPr>
          <p:cNvSpPr>
            <a:spLocks noGrp="1"/>
          </p:cNvSpPr>
          <p:nvPr>
            <p:ph type="title"/>
          </p:nvPr>
        </p:nvSpPr>
        <p:spPr/>
        <p:txBody>
          <a:bodyPr/>
          <a:lstStyle/>
          <a:p>
            <a:r>
              <a:rPr lang="en-US" dirty="0"/>
              <a:t>About Analysys Mason</a:t>
            </a:r>
          </a:p>
        </p:txBody>
      </p:sp>
      <p:sp>
        <p:nvSpPr>
          <p:cNvPr id="31" name="Slide Number Placeholder 2">
            <a:extLst>
              <a:ext uri="{FF2B5EF4-FFF2-40B4-BE49-F238E27FC236}">
                <a16:creationId xmlns:a16="http://schemas.microsoft.com/office/drawing/2014/main" id="{2B6E040A-DFF9-43A5-AAB4-25A238A34034}"/>
              </a:ext>
            </a:extLst>
          </p:cNvPr>
          <p:cNvSpPr txBox="1">
            <a:spLocks/>
          </p:cNvSpPr>
          <p:nvPr/>
        </p:nvSpPr>
        <p:spPr>
          <a:xfrm>
            <a:off x="8950321" y="147600"/>
            <a:ext cx="504000" cy="288000"/>
          </a:xfrm>
          <a:prstGeom prst="rect">
            <a:avLst/>
          </a:prstGeom>
        </p:spPr>
        <p:txBody>
          <a:bodyPr vert="horz" wrap="none" lIns="0" tIns="45720" rIns="0" bIns="45720" rtlCol="0" anchor="ctr"/>
          <a:lstStyle>
            <a:defPPr>
              <a:defRPr lang="en-US"/>
            </a:defPPr>
            <a:lvl1pPr algn="r" rtl="0" fontAlgn="base">
              <a:spcBef>
                <a:spcPct val="0"/>
              </a:spcBef>
              <a:spcAft>
                <a:spcPct val="0"/>
              </a:spcAft>
              <a:defRPr lang="en-GB" sz="900" b="0" kern="1200" baseline="0" smtClean="0">
                <a:solidFill>
                  <a:schemeClr val="bg1">
                    <a:lumMod val="50000"/>
                  </a:schemeClr>
                </a:solidFill>
                <a:latin typeface="Franklin Gothic Book" panose="020B0503020102020204" pitchFamily="34" charset="0"/>
                <a:ea typeface="ＭＳ Ｐゴシック" charset="-128"/>
                <a:cs typeface="Arial" pitchFamily="34" charset="0"/>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fld id="{E78626B2-E168-480E-BAE6-B60060C6AB83}" type="slidenum">
              <a:rPr lang="en-GB" smtClean="0"/>
              <a:pPr/>
              <a:t>13</a:t>
            </a:fld>
            <a:endParaRPr lang="en-GB" dirty="0"/>
          </a:p>
        </p:txBody>
      </p:sp>
      <p:sp>
        <p:nvSpPr>
          <p:cNvPr id="33" name="Oval 32">
            <a:extLst>
              <a:ext uri="{FF2B5EF4-FFF2-40B4-BE49-F238E27FC236}">
                <a16:creationId xmlns:a16="http://schemas.microsoft.com/office/drawing/2014/main" id="{4BDF9FDB-6699-4380-A3BD-EC64D20C1DCC}"/>
              </a:ext>
            </a:extLst>
          </p:cNvPr>
          <p:cNvSpPr/>
          <p:nvPr/>
        </p:nvSpPr>
        <p:spPr>
          <a:xfrm>
            <a:off x="2650698" y="3723926"/>
            <a:ext cx="1393590" cy="1321719"/>
          </a:xfrm>
          <a:prstGeom prst="ellipse">
            <a:avLst/>
          </a:prstGeom>
          <a:solidFill>
            <a:srgbClr val="CACB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4" name="Oval 33">
            <a:extLst>
              <a:ext uri="{FF2B5EF4-FFF2-40B4-BE49-F238E27FC236}">
                <a16:creationId xmlns:a16="http://schemas.microsoft.com/office/drawing/2014/main" id="{0F54B6FA-5670-4A27-96E2-380DCE3EC676}"/>
              </a:ext>
            </a:extLst>
          </p:cNvPr>
          <p:cNvSpPr/>
          <p:nvPr/>
        </p:nvSpPr>
        <p:spPr>
          <a:xfrm>
            <a:off x="2447227" y="3537553"/>
            <a:ext cx="1778492" cy="1686770"/>
          </a:xfrm>
          <a:prstGeom prst="ellipse">
            <a:avLst/>
          </a:prstGeom>
          <a:noFill/>
          <a:ln w="12700">
            <a:solidFill>
              <a:srgbClr val="9A9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5" name="Oval 34">
            <a:extLst>
              <a:ext uri="{FF2B5EF4-FFF2-40B4-BE49-F238E27FC236}">
                <a16:creationId xmlns:a16="http://schemas.microsoft.com/office/drawing/2014/main" id="{4E61FFBD-3893-4B5A-A0BB-AECBCB7AE2CD}"/>
              </a:ext>
            </a:extLst>
          </p:cNvPr>
          <p:cNvSpPr/>
          <p:nvPr/>
        </p:nvSpPr>
        <p:spPr>
          <a:xfrm>
            <a:off x="2858417" y="3916419"/>
            <a:ext cx="977384" cy="926978"/>
          </a:xfrm>
          <a:prstGeom prst="ellipse">
            <a:avLst/>
          </a:prstGeom>
          <a:solidFill>
            <a:srgbClr val="9A9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6" name="Oval 35">
            <a:extLst>
              <a:ext uri="{FF2B5EF4-FFF2-40B4-BE49-F238E27FC236}">
                <a16:creationId xmlns:a16="http://schemas.microsoft.com/office/drawing/2014/main" id="{10ABB28C-DFDC-4212-AFFD-E1E1565EB918}"/>
              </a:ext>
            </a:extLst>
          </p:cNvPr>
          <p:cNvSpPr/>
          <p:nvPr/>
        </p:nvSpPr>
        <p:spPr>
          <a:xfrm>
            <a:off x="687467" y="4329285"/>
            <a:ext cx="1585234" cy="1503482"/>
          </a:xfrm>
          <a:prstGeom prst="ellipse">
            <a:avLst/>
          </a:prstGeom>
          <a:solidFill>
            <a:srgbClr val="B9E4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7" name="Oval 36">
            <a:extLst>
              <a:ext uri="{FF2B5EF4-FFF2-40B4-BE49-F238E27FC236}">
                <a16:creationId xmlns:a16="http://schemas.microsoft.com/office/drawing/2014/main" id="{4C47204F-8784-4539-9D64-75934DE682B9}"/>
              </a:ext>
            </a:extLst>
          </p:cNvPr>
          <p:cNvSpPr/>
          <p:nvPr/>
        </p:nvSpPr>
        <p:spPr>
          <a:xfrm>
            <a:off x="456016" y="4117283"/>
            <a:ext cx="2023069" cy="1918734"/>
          </a:xfrm>
          <a:prstGeom prst="ellipse">
            <a:avLst/>
          </a:prstGeom>
          <a:noFill/>
          <a:ln w="12700">
            <a:solidFill>
              <a:srgbClr val="61C2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8" name="Oval 37">
            <a:extLst>
              <a:ext uri="{FF2B5EF4-FFF2-40B4-BE49-F238E27FC236}">
                <a16:creationId xmlns:a16="http://schemas.microsoft.com/office/drawing/2014/main" id="{F9606C43-3094-4AA3-BCE1-8AA1A309A153}"/>
              </a:ext>
            </a:extLst>
          </p:cNvPr>
          <p:cNvSpPr/>
          <p:nvPr/>
        </p:nvSpPr>
        <p:spPr>
          <a:xfrm>
            <a:off x="923751" y="4548250"/>
            <a:ext cx="1111792" cy="1054456"/>
          </a:xfrm>
          <a:prstGeom prst="ellipse">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9" name="Oval 38">
            <a:extLst>
              <a:ext uri="{FF2B5EF4-FFF2-40B4-BE49-F238E27FC236}">
                <a16:creationId xmlns:a16="http://schemas.microsoft.com/office/drawing/2014/main" id="{EE65DA9F-F01C-4207-A184-AC93D78CE6FD}"/>
              </a:ext>
            </a:extLst>
          </p:cNvPr>
          <p:cNvSpPr/>
          <p:nvPr/>
        </p:nvSpPr>
        <p:spPr>
          <a:xfrm>
            <a:off x="3284181" y="2243356"/>
            <a:ext cx="1217772" cy="1154970"/>
          </a:xfrm>
          <a:prstGeom prst="ellipse">
            <a:avLst/>
          </a:prstGeom>
          <a:solidFill>
            <a:srgbClr val="FFB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40" name="Oval 39">
            <a:extLst>
              <a:ext uri="{FF2B5EF4-FFF2-40B4-BE49-F238E27FC236}">
                <a16:creationId xmlns:a16="http://schemas.microsoft.com/office/drawing/2014/main" id="{3F186DB1-53FE-42E7-9593-2B90E96B254D}"/>
              </a:ext>
            </a:extLst>
          </p:cNvPr>
          <p:cNvSpPr/>
          <p:nvPr/>
        </p:nvSpPr>
        <p:spPr>
          <a:xfrm>
            <a:off x="3111515" y="2080497"/>
            <a:ext cx="1554116" cy="1473966"/>
          </a:xfrm>
          <a:prstGeom prst="ellipse">
            <a:avLst/>
          </a:prstGeom>
          <a:noFill/>
          <a:ln w="12700">
            <a:solidFill>
              <a:srgbClr val="FFBD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41" name="Oval 40">
            <a:extLst>
              <a:ext uri="{FF2B5EF4-FFF2-40B4-BE49-F238E27FC236}">
                <a16:creationId xmlns:a16="http://schemas.microsoft.com/office/drawing/2014/main" id="{7D7C62BE-1EDC-45B1-80EB-7BD22A34CD1E}"/>
              </a:ext>
            </a:extLst>
          </p:cNvPr>
          <p:cNvSpPr/>
          <p:nvPr/>
        </p:nvSpPr>
        <p:spPr>
          <a:xfrm>
            <a:off x="3465693" y="2411564"/>
            <a:ext cx="854075" cy="810030"/>
          </a:xfrm>
          <a:prstGeom prst="ellipse">
            <a:avLst/>
          </a:prstGeom>
          <a:solidFill>
            <a:srgbClr val="FF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42" name="Oval 41">
            <a:extLst>
              <a:ext uri="{FF2B5EF4-FFF2-40B4-BE49-F238E27FC236}">
                <a16:creationId xmlns:a16="http://schemas.microsoft.com/office/drawing/2014/main" id="{EBFB5FDB-FF36-46BC-AAEA-211A537C270F}"/>
              </a:ext>
            </a:extLst>
          </p:cNvPr>
          <p:cNvSpPr/>
          <p:nvPr/>
        </p:nvSpPr>
        <p:spPr>
          <a:xfrm>
            <a:off x="804090" y="1739760"/>
            <a:ext cx="2006089" cy="1902633"/>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43" name="Oval 42">
            <a:extLst>
              <a:ext uri="{FF2B5EF4-FFF2-40B4-BE49-F238E27FC236}">
                <a16:creationId xmlns:a16="http://schemas.microsoft.com/office/drawing/2014/main" id="{3701F9FF-E10D-41AE-9ADB-4F4577F19DF4}"/>
              </a:ext>
            </a:extLst>
          </p:cNvPr>
          <p:cNvSpPr/>
          <p:nvPr/>
        </p:nvSpPr>
        <p:spPr>
          <a:xfrm>
            <a:off x="1092832" y="2014629"/>
            <a:ext cx="1426658" cy="135308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0" name="TextBox 49">
            <a:extLst>
              <a:ext uri="{FF2B5EF4-FFF2-40B4-BE49-F238E27FC236}">
                <a16:creationId xmlns:a16="http://schemas.microsoft.com/office/drawing/2014/main" id="{A414D37C-D79E-4E24-9747-3AD1E410F9C6}"/>
              </a:ext>
            </a:extLst>
          </p:cNvPr>
          <p:cNvSpPr txBox="1"/>
          <p:nvPr/>
        </p:nvSpPr>
        <p:spPr>
          <a:xfrm>
            <a:off x="1032557" y="2118211"/>
            <a:ext cx="1542956" cy="1523494"/>
          </a:xfrm>
          <a:prstGeom prst="rect">
            <a:avLst/>
          </a:prstGeom>
          <a:noFill/>
        </p:spPr>
        <p:txBody>
          <a:bodyPr wrap="square" rtlCol="0">
            <a:spAutoFit/>
          </a:bodyPr>
          <a:lstStyle/>
          <a:p>
            <a:pPr algn="ctr"/>
            <a:r>
              <a:rPr lang="en-GB" sz="2000" dirty="0">
                <a:solidFill>
                  <a:schemeClr val="bg1"/>
                </a:solidFill>
                <a:latin typeface="+mn-lt"/>
              </a:rPr>
              <a:t>1000+</a:t>
            </a:r>
          </a:p>
          <a:p>
            <a:pPr algn="ctr"/>
            <a:r>
              <a:rPr lang="en-GB" sz="1000" spc="-40" dirty="0">
                <a:solidFill>
                  <a:schemeClr val="bg1"/>
                </a:solidFill>
                <a:latin typeface="+mn-lt"/>
              </a:rPr>
              <a:t>CLIENTS HAVE </a:t>
            </a:r>
            <a:br>
              <a:rPr lang="en-GB" sz="1000" spc="-40" dirty="0">
                <a:solidFill>
                  <a:schemeClr val="bg1"/>
                </a:solidFill>
                <a:latin typeface="+mn-lt"/>
              </a:rPr>
            </a:br>
            <a:r>
              <a:rPr lang="en-GB" sz="1000" spc="-40" dirty="0">
                <a:solidFill>
                  <a:schemeClr val="bg1"/>
                </a:solidFill>
                <a:latin typeface="+mn-lt"/>
              </a:rPr>
              <a:t>BENEFITED FROM </a:t>
            </a:r>
            <a:br>
              <a:rPr lang="en-GB" sz="1000" spc="-40" dirty="0">
                <a:solidFill>
                  <a:schemeClr val="bg1"/>
                </a:solidFill>
                <a:latin typeface="+mn-lt"/>
              </a:rPr>
            </a:br>
            <a:r>
              <a:rPr lang="en-GB" sz="1000" spc="-40" dirty="0">
                <a:solidFill>
                  <a:schemeClr val="bg1"/>
                </a:solidFill>
                <a:latin typeface="+mn-lt"/>
              </a:rPr>
              <a:t>OUR EXPERTISE </a:t>
            </a:r>
            <a:br>
              <a:rPr lang="en-GB" sz="1000" spc="-40" dirty="0">
                <a:solidFill>
                  <a:schemeClr val="bg1"/>
                </a:solidFill>
                <a:latin typeface="+mn-lt"/>
              </a:rPr>
            </a:br>
            <a:r>
              <a:rPr lang="en-GB" sz="1000" spc="-40" dirty="0">
                <a:solidFill>
                  <a:schemeClr val="bg1"/>
                </a:solidFill>
                <a:latin typeface="+mn-lt"/>
              </a:rPr>
              <a:t>IN THE LAST 5 YEARS</a:t>
            </a:r>
          </a:p>
          <a:p>
            <a:pPr algn="ctr"/>
            <a:endParaRPr lang="en-GB" sz="1100" dirty="0">
              <a:solidFill>
                <a:schemeClr val="bg1"/>
              </a:solidFill>
              <a:latin typeface="+mn-lt"/>
            </a:endParaRPr>
          </a:p>
          <a:p>
            <a:pPr algn="ctr"/>
            <a:endParaRPr lang="en-GB" sz="1100" dirty="0">
              <a:solidFill>
                <a:schemeClr val="bg1"/>
              </a:solidFill>
              <a:latin typeface="+mn-lt"/>
            </a:endParaRPr>
          </a:p>
          <a:p>
            <a:pPr algn="ctr"/>
            <a:endParaRPr lang="en-GB" sz="1100" dirty="0">
              <a:solidFill>
                <a:schemeClr val="bg1"/>
              </a:solidFill>
              <a:latin typeface="+mn-lt"/>
            </a:endParaRPr>
          </a:p>
        </p:txBody>
      </p:sp>
      <p:sp>
        <p:nvSpPr>
          <p:cNvPr id="51" name="TextBox 50">
            <a:extLst>
              <a:ext uri="{FF2B5EF4-FFF2-40B4-BE49-F238E27FC236}">
                <a16:creationId xmlns:a16="http://schemas.microsoft.com/office/drawing/2014/main" id="{82DC7E6F-B7B7-4365-988A-F043A757204D}"/>
              </a:ext>
            </a:extLst>
          </p:cNvPr>
          <p:cNvSpPr txBox="1"/>
          <p:nvPr/>
        </p:nvSpPr>
        <p:spPr>
          <a:xfrm>
            <a:off x="2856034" y="4016625"/>
            <a:ext cx="968769" cy="877163"/>
          </a:xfrm>
          <a:prstGeom prst="rect">
            <a:avLst/>
          </a:prstGeom>
          <a:noFill/>
        </p:spPr>
        <p:txBody>
          <a:bodyPr wrap="square" rtlCol="0">
            <a:spAutoFit/>
          </a:bodyPr>
          <a:lstStyle/>
          <a:p>
            <a:pPr algn="ctr"/>
            <a:r>
              <a:rPr lang="en-GB" sz="2000" dirty="0">
                <a:solidFill>
                  <a:schemeClr val="bg1"/>
                </a:solidFill>
                <a:latin typeface="+mn-lt"/>
              </a:rPr>
              <a:t>350+</a:t>
            </a:r>
          </a:p>
          <a:p>
            <a:pPr algn="ctr"/>
            <a:r>
              <a:rPr lang="en-GB" sz="1000" spc="-60" dirty="0">
                <a:solidFill>
                  <a:schemeClr val="bg1"/>
                </a:solidFill>
                <a:latin typeface="+mn-lt"/>
              </a:rPr>
              <a:t>EMPLOYEES</a:t>
            </a:r>
          </a:p>
          <a:p>
            <a:pPr algn="ctr"/>
            <a:r>
              <a:rPr lang="en-GB" sz="1000" spc="-60" dirty="0">
                <a:solidFill>
                  <a:schemeClr val="bg1"/>
                </a:solidFill>
                <a:latin typeface="+mn-lt"/>
              </a:rPr>
              <a:t>WORLDWIDE</a:t>
            </a:r>
          </a:p>
          <a:p>
            <a:pPr algn="ctr"/>
            <a:endParaRPr lang="en-GB" sz="1100" dirty="0">
              <a:solidFill>
                <a:schemeClr val="bg1"/>
              </a:solidFill>
              <a:latin typeface="+mn-lt"/>
            </a:endParaRPr>
          </a:p>
        </p:txBody>
      </p:sp>
      <p:sp>
        <p:nvSpPr>
          <p:cNvPr id="52" name="TextBox 51">
            <a:extLst>
              <a:ext uri="{FF2B5EF4-FFF2-40B4-BE49-F238E27FC236}">
                <a16:creationId xmlns:a16="http://schemas.microsoft.com/office/drawing/2014/main" id="{E320397F-9220-4448-A32E-C4D6033B630B}"/>
              </a:ext>
            </a:extLst>
          </p:cNvPr>
          <p:cNvSpPr txBox="1"/>
          <p:nvPr/>
        </p:nvSpPr>
        <p:spPr>
          <a:xfrm>
            <a:off x="991264" y="4655137"/>
            <a:ext cx="976765" cy="861774"/>
          </a:xfrm>
          <a:prstGeom prst="rect">
            <a:avLst/>
          </a:prstGeom>
          <a:noFill/>
        </p:spPr>
        <p:txBody>
          <a:bodyPr wrap="square" rtlCol="0">
            <a:spAutoFit/>
          </a:bodyPr>
          <a:lstStyle/>
          <a:p>
            <a:pPr lvl="0" algn="ctr"/>
            <a:r>
              <a:rPr lang="en-GB" sz="1000" dirty="0">
                <a:solidFill>
                  <a:srgbClr val="FFFFFF"/>
                </a:solidFill>
                <a:latin typeface="Franklin Gothic Book" panose="020B0503020102020204"/>
              </a:rPr>
              <a:t>WE HAVE</a:t>
            </a:r>
          </a:p>
          <a:p>
            <a:pPr lvl="0" algn="ctr"/>
            <a:r>
              <a:rPr lang="en-GB" sz="1000" dirty="0">
                <a:solidFill>
                  <a:srgbClr val="FFFFFF"/>
                </a:solidFill>
                <a:latin typeface="Franklin Gothic Book" panose="020B0503020102020204"/>
              </a:rPr>
              <a:t>WORKED IN</a:t>
            </a:r>
          </a:p>
          <a:p>
            <a:pPr algn="ctr"/>
            <a:r>
              <a:rPr lang="en-GB" sz="2000" dirty="0">
                <a:solidFill>
                  <a:schemeClr val="bg1"/>
                </a:solidFill>
                <a:latin typeface="+mn-lt"/>
              </a:rPr>
              <a:t>110+</a:t>
            </a:r>
          </a:p>
          <a:p>
            <a:pPr algn="ctr"/>
            <a:r>
              <a:rPr lang="en-GB" sz="1000" dirty="0">
                <a:solidFill>
                  <a:schemeClr val="bg1"/>
                </a:solidFill>
                <a:latin typeface="+mn-lt"/>
              </a:rPr>
              <a:t>COUNTRIES</a:t>
            </a:r>
          </a:p>
        </p:txBody>
      </p:sp>
      <p:sp>
        <p:nvSpPr>
          <p:cNvPr id="53" name="TextBox 52">
            <a:extLst>
              <a:ext uri="{FF2B5EF4-FFF2-40B4-BE49-F238E27FC236}">
                <a16:creationId xmlns:a16="http://schemas.microsoft.com/office/drawing/2014/main" id="{28FAA054-5BF2-4591-BD38-E2C21816DDDD}"/>
              </a:ext>
            </a:extLst>
          </p:cNvPr>
          <p:cNvSpPr txBox="1"/>
          <p:nvPr/>
        </p:nvSpPr>
        <p:spPr>
          <a:xfrm>
            <a:off x="3504151" y="2494007"/>
            <a:ext cx="764558" cy="553998"/>
          </a:xfrm>
          <a:prstGeom prst="rect">
            <a:avLst/>
          </a:prstGeom>
          <a:noFill/>
        </p:spPr>
        <p:txBody>
          <a:bodyPr wrap="square" rtlCol="0">
            <a:spAutoFit/>
          </a:bodyPr>
          <a:lstStyle/>
          <a:p>
            <a:pPr algn="ctr"/>
            <a:r>
              <a:rPr lang="en-GB" sz="2000" dirty="0">
                <a:solidFill>
                  <a:schemeClr val="bg1"/>
                </a:solidFill>
                <a:latin typeface="+mn-lt"/>
              </a:rPr>
              <a:t>17 </a:t>
            </a:r>
          </a:p>
          <a:p>
            <a:pPr algn="ctr"/>
            <a:r>
              <a:rPr lang="en-GB" sz="1000" dirty="0">
                <a:solidFill>
                  <a:schemeClr val="bg1"/>
                </a:solidFill>
                <a:latin typeface="+mn-lt"/>
              </a:rPr>
              <a:t>OFFICES</a:t>
            </a:r>
          </a:p>
        </p:txBody>
      </p:sp>
      <p:sp>
        <p:nvSpPr>
          <p:cNvPr id="54" name="Oval 53">
            <a:extLst>
              <a:ext uri="{FF2B5EF4-FFF2-40B4-BE49-F238E27FC236}">
                <a16:creationId xmlns:a16="http://schemas.microsoft.com/office/drawing/2014/main" id="{8CD9F91E-8CF0-4FD0-B1B2-7EEE0F26FD2C}"/>
              </a:ext>
            </a:extLst>
          </p:cNvPr>
          <p:cNvSpPr/>
          <p:nvPr/>
        </p:nvSpPr>
        <p:spPr>
          <a:xfrm>
            <a:off x="548912" y="1500530"/>
            <a:ext cx="2497229" cy="2368444"/>
          </a:xfrm>
          <a:prstGeom prst="ellipse">
            <a:avLst/>
          </a:prstGeom>
          <a:no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4" name="Text Placeholder 3">
            <a:extLst>
              <a:ext uri="{FF2B5EF4-FFF2-40B4-BE49-F238E27FC236}">
                <a16:creationId xmlns:a16="http://schemas.microsoft.com/office/drawing/2014/main" id="{31329BA2-2D38-4E7C-874B-8A7BA54B7A5A}"/>
              </a:ext>
            </a:extLst>
          </p:cNvPr>
          <p:cNvSpPr>
            <a:spLocks noGrp="1"/>
          </p:cNvSpPr>
          <p:nvPr>
            <p:ph type="body" sz="quarter" idx="12"/>
          </p:nvPr>
        </p:nvSpPr>
        <p:spPr>
          <a:xfrm>
            <a:off x="5231982" y="1366271"/>
            <a:ext cx="4213191" cy="4834503"/>
          </a:xfrm>
        </p:spPr>
        <p:txBody>
          <a:bodyPr/>
          <a:lstStyle/>
          <a:p>
            <a:pPr marL="0" indent="0">
              <a:buNone/>
            </a:pPr>
            <a:r>
              <a:rPr lang="en-GB" b="1" spc="20" dirty="0">
                <a:solidFill>
                  <a:srgbClr val="000000"/>
                </a:solidFill>
                <a:latin typeface="+mn-lt"/>
              </a:rPr>
              <a:t>Who we are</a:t>
            </a:r>
          </a:p>
          <a:p>
            <a:pPr marL="347663" lvl="1" indent="-171450">
              <a:buFont typeface="Wingdings" panose="05000000000000000000" pitchFamily="2" charset="2"/>
              <a:buChar char="§"/>
            </a:pPr>
            <a:r>
              <a:rPr lang="en-GB" dirty="0">
                <a:solidFill>
                  <a:srgbClr val="000000"/>
                </a:solidFill>
                <a:latin typeface="+mn-lt"/>
              </a:rPr>
              <a:t>Analysys Mason is a global research and consulting firm. </a:t>
            </a:r>
          </a:p>
          <a:p>
            <a:pPr marL="347663" lvl="1" indent="-171450">
              <a:buFont typeface="Wingdings" panose="05000000000000000000" pitchFamily="2" charset="2"/>
              <a:buChar char="§"/>
            </a:pPr>
            <a:r>
              <a:rPr lang="en-GB" dirty="0">
                <a:solidFill>
                  <a:srgbClr val="000000"/>
                </a:solidFill>
                <a:latin typeface="+mn-lt"/>
              </a:rPr>
              <a:t>Our SMB IT division has over 20 years of expertise in the market and was created when Analysys Mason acquired </a:t>
            </a:r>
            <a:r>
              <a:rPr lang="en-GB" dirty="0">
                <a:latin typeface="+mn-lt"/>
              </a:rPr>
              <a:t>AMI-Partners in 2018.</a:t>
            </a:r>
          </a:p>
          <a:p>
            <a:pPr marL="347663" lvl="1" indent="-171450">
              <a:buFont typeface="Wingdings" panose="05000000000000000000" pitchFamily="2" charset="2"/>
              <a:buChar char="§"/>
            </a:pPr>
            <a:r>
              <a:rPr lang="en-GB" dirty="0">
                <a:latin typeface="+mn-lt"/>
              </a:rPr>
              <a:t>We have invested over USD50 million in primary SMB research to date, thereby setting a global benchmark.</a:t>
            </a:r>
          </a:p>
          <a:p>
            <a:pPr marL="347663" lvl="1" indent="-171450">
              <a:buFont typeface="Wingdings" panose="05000000000000000000" pitchFamily="2" charset="2"/>
              <a:buChar char="§"/>
            </a:pPr>
            <a:r>
              <a:rPr lang="en-GB" dirty="0">
                <a:latin typeface="+mn-lt"/>
              </a:rPr>
              <a:t>We are trusted advisors to leading operators and all major technology brands.</a:t>
            </a:r>
          </a:p>
          <a:p>
            <a:pPr marL="0" indent="0">
              <a:buNone/>
            </a:pPr>
            <a:r>
              <a:rPr lang="en-GB" b="1" spc="20" dirty="0">
                <a:latin typeface="+mn-lt"/>
              </a:rPr>
              <a:t>What sets us apart</a:t>
            </a:r>
            <a:endParaRPr lang="en-GB" spc="20" dirty="0">
              <a:latin typeface="+mn-lt"/>
            </a:endParaRPr>
          </a:p>
          <a:p>
            <a:pPr marL="347663" lvl="1" indent="-171450">
              <a:buFont typeface="Wingdings" panose="05000000000000000000" pitchFamily="2" charset="2"/>
              <a:buChar char="§"/>
            </a:pPr>
            <a:r>
              <a:rPr lang="en-GB" b="1" spc="20" dirty="0">
                <a:solidFill>
                  <a:srgbClr val="000000"/>
                </a:solidFill>
                <a:latin typeface="+mn-lt"/>
              </a:rPr>
              <a:t>Market execution DNA: </a:t>
            </a:r>
            <a:r>
              <a:rPr lang="en-GB" dirty="0">
                <a:solidFill>
                  <a:srgbClr val="000000"/>
                </a:solidFill>
                <a:latin typeface="+mn-lt"/>
              </a:rPr>
              <a:t>drive your brand within the highly fragmented SMB market with strategic advice based on fact-based consulting research and methodologies.</a:t>
            </a:r>
          </a:p>
          <a:p>
            <a:pPr marL="347663" lvl="1" indent="-171450">
              <a:buFont typeface="Wingdings" panose="05000000000000000000" pitchFamily="2" charset="2"/>
              <a:buChar char="§"/>
            </a:pPr>
            <a:r>
              <a:rPr lang="en-GB" b="1" spc="20" dirty="0">
                <a:solidFill>
                  <a:srgbClr val="000000"/>
                </a:solidFill>
                <a:latin typeface="+mn-lt"/>
              </a:rPr>
              <a:t>Unparalleled SMB insights: </a:t>
            </a:r>
            <a:r>
              <a:rPr lang="en-GB" dirty="0">
                <a:solidFill>
                  <a:srgbClr val="000000"/>
                </a:solidFill>
                <a:latin typeface="+mn-lt"/>
              </a:rPr>
              <a:t>propel your brand by using our forward-thinking analyst know-how.</a:t>
            </a:r>
          </a:p>
          <a:p>
            <a:pPr marL="347663" lvl="1" indent="-171450">
              <a:buFont typeface="Wingdings" panose="05000000000000000000" pitchFamily="2" charset="2"/>
              <a:buChar char="§"/>
            </a:pPr>
            <a:r>
              <a:rPr lang="en-GB" b="1" spc="20" dirty="0">
                <a:solidFill>
                  <a:srgbClr val="000000"/>
                </a:solidFill>
                <a:latin typeface="+mn-lt"/>
              </a:rPr>
              <a:t>Precision forecasting: </a:t>
            </a:r>
            <a:r>
              <a:rPr lang="en-GB" dirty="0">
                <a:solidFill>
                  <a:srgbClr val="000000"/>
                </a:solidFill>
                <a:latin typeface="+mn-lt"/>
              </a:rPr>
              <a:t>make accurate predictions about market opportunities with our SMB Technology Forecaster.</a:t>
            </a:r>
          </a:p>
        </p:txBody>
      </p:sp>
    </p:spTree>
    <p:extLst>
      <p:ext uri="{BB962C8B-B14F-4D97-AF65-F5344CB8AC3E}">
        <p14:creationId xmlns:p14="http://schemas.microsoft.com/office/powerpoint/2010/main" val="448526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13746-4DFA-4892-82C2-232C2A2D065C}"/>
              </a:ext>
            </a:extLst>
          </p:cNvPr>
          <p:cNvSpPr>
            <a:spLocks noGrp="1"/>
          </p:cNvSpPr>
          <p:nvPr>
            <p:ph type="title"/>
          </p:nvPr>
        </p:nvSpPr>
        <p:spPr/>
        <p:txBody>
          <a:bodyPr/>
          <a:lstStyle/>
          <a:p>
            <a:r>
              <a:rPr lang="en-GB" dirty="0"/>
              <a:t>Contact details</a:t>
            </a:r>
          </a:p>
        </p:txBody>
      </p:sp>
      <p:pic>
        <p:nvPicPr>
          <p:cNvPr id="5" name="Picture 4">
            <a:extLst>
              <a:ext uri="{FF2B5EF4-FFF2-40B4-BE49-F238E27FC236}">
                <a16:creationId xmlns:a16="http://schemas.microsoft.com/office/drawing/2014/main" id="{4D2EC398-0D32-4FE2-831C-3227E3E1815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83358" y="5942431"/>
            <a:ext cx="252000" cy="252000"/>
          </a:xfrm>
          <a:prstGeom prst="rect">
            <a:avLst/>
          </a:prstGeom>
        </p:spPr>
      </p:pic>
      <p:pic>
        <p:nvPicPr>
          <p:cNvPr id="7" name="Picture 6">
            <a:extLst>
              <a:ext uri="{FF2B5EF4-FFF2-40B4-BE49-F238E27FC236}">
                <a16:creationId xmlns:a16="http://schemas.microsoft.com/office/drawing/2014/main" id="{DAACE8D3-123A-4295-9D35-C88E7F734F2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66631" y="5942431"/>
            <a:ext cx="252000" cy="252000"/>
          </a:xfrm>
          <a:prstGeom prst="rect">
            <a:avLst/>
          </a:prstGeom>
        </p:spPr>
      </p:pic>
      <p:pic>
        <p:nvPicPr>
          <p:cNvPr id="8" name="Picture 7">
            <a:extLst>
              <a:ext uri="{FF2B5EF4-FFF2-40B4-BE49-F238E27FC236}">
                <a16:creationId xmlns:a16="http://schemas.microsoft.com/office/drawing/2014/main" id="{3CCC9078-FEF8-48C5-83EB-3782013027B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718754" y="5942431"/>
            <a:ext cx="252000" cy="252000"/>
          </a:xfrm>
          <a:prstGeom prst="rect">
            <a:avLst/>
          </a:prstGeom>
        </p:spPr>
      </p:pic>
      <p:sp>
        <p:nvSpPr>
          <p:cNvPr id="9" name="TextBox 8">
            <a:extLst>
              <a:ext uri="{FF2B5EF4-FFF2-40B4-BE49-F238E27FC236}">
                <a16:creationId xmlns:a16="http://schemas.microsoft.com/office/drawing/2014/main" id="{793AC703-31F2-4F66-9CCB-573CF46CC137}"/>
              </a:ext>
            </a:extLst>
          </p:cNvPr>
          <p:cNvSpPr txBox="1"/>
          <p:nvPr/>
        </p:nvSpPr>
        <p:spPr>
          <a:xfrm>
            <a:off x="669110" y="5949195"/>
            <a:ext cx="1106393" cy="246221"/>
          </a:xfrm>
          <a:prstGeom prst="rect">
            <a:avLst/>
          </a:prstGeom>
          <a:noFill/>
        </p:spPr>
        <p:txBody>
          <a:bodyPr wrap="none" rtlCol="0">
            <a:spAutoFit/>
          </a:bodyPr>
          <a:lstStyle/>
          <a:p>
            <a:r>
              <a:rPr lang="en-GB" sz="1000" dirty="0">
                <a:solidFill>
                  <a:srgbClr val="000000"/>
                </a:solidFill>
                <a:latin typeface="Franklin Gothic Book" panose="020B0503020102020204" pitchFamily="34" charset="0"/>
              </a:rPr>
              <a:t>@AnalysysMason</a:t>
            </a:r>
          </a:p>
        </p:txBody>
      </p:sp>
      <p:sp>
        <p:nvSpPr>
          <p:cNvPr id="10" name="TextBox 9">
            <a:extLst>
              <a:ext uri="{FF2B5EF4-FFF2-40B4-BE49-F238E27FC236}">
                <a16:creationId xmlns:a16="http://schemas.microsoft.com/office/drawing/2014/main" id="{79F605A8-E778-40F3-AB6F-0849DF0C6072}"/>
              </a:ext>
            </a:extLst>
          </p:cNvPr>
          <p:cNvSpPr txBox="1"/>
          <p:nvPr/>
        </p:nvSpPr>
        <p:spPr>
          <a:xfrm>
            <a:off x="2187733" y="5949195"/>
            <a:ext cx="2332690" cy="246221"/>
          </a:xfrm>
          <a:prstGeom prst="rect">
            <a:avLst/>
          </a:prstGeom>
          <a:noFill/>
        </p:spPr>
        <p:txBody>
          <a:bodyPr wrap="none" rtlCol="0">
            <a:spAutoFit/>
          </a:bodyPr>
          <a:lstStyle/>
          <a:p>
            <a:r>
              <a:rPr lang="en-GB" sz="1000" dirty="0">
                <a:solidFill>
                  <a:srgbClr val="000000"/>
                </a:solidFill>
                <a:latin typeface="Franklin Gothic Book" panose="020B0503020102020204" pitchFamily="34" charset="0"/>
              </a:rPr>
              <a:t>linkedin.com/company/analysys-mason</a:t>
            </a:r>
          </a:p>
        </p:txBody>
      </p:sp>
      <p:sp>
        <p:nvSpPr>
          <p:cNvPr id="11" name="TextBox 10">
            <a:extLst>
              <a:ext uri="{FF2B5EF4-FFF2-40B4-BE49-F238E27FC236}">
                <a16:creationId xmlns:a16="http://schemas.microsoft.com/office/drawing/2014/main" id="{D7EED0CB-B3B3-48A9-9D2D-D5B835FB2093}"/>
              </a:ext>
            </a:extLst>
          </p:cNvPr>
          <p:cNvSpPr txBox="1"/>
          <p:nvPr/>
        </p:nvSpPr>
        <p:spPr>
          <a:xfrm>
            <a:off x="4923130" y="5949195"/>
            <a:ext cx="1765227" cy="246221"/>
          </a:xfrm>
          <a:prstGeom prst="rect">
            <a:avLst/>
          </a:prstGeom>
          <a:noFill/>
        </p:spPr>
        <p:txBody>
          <a:bodyPr wrap="none" rtlCol="0">
            <a:spAutoFit/>
          </a:bodyPr>
          <a:lstStyle/>
          <a:p>
            <a:r>
              <a:rPr lang="en-GB" sz="1000" dirty="0">
                <a:solidFill>
                  <a:srgbClr val="000000"/>
                </a:solidFill>
                <a:latin typeface="Franklin Gothic Book" panose="020B0503020102020204" pitchFamily="34" charset="0"/>
              </a:rPr>
              <a:t>youtube.com/AnalysysMason</a:t>
            </a:r>
          </a:p>
        </p:txBody>
      </p:sp>
      <p:graphicFrame>
        <p:nvGraphicFramePr>
          <p:cNvPr id="13" name="Table 12">
            <a:extLst>
              <a:ext uri="{FF2B5EF4-FFF2-40B4-BE49-F238E27FC236}">
                <a16:creationId xmlns:a16="http://schemas.microsoft.com/office/drawing/2014/main" id="{2D5864ED-2154-4AED-ABD5-E5598299C745}"/>
              </a:ext>
            </a:extLst>
          </p:cNvPr>
          <p:cNvGraphicFramePr>
            <a:graphicFrameLocks noGrp="1"/>
          </p:cNvGraphicFramePr>
          <p:nvPr>
            <p:extLst>
              <p:ext uri="{D42A27DB-BD31-4B8C-83A1-F6EECF244321}">
                <p14:modId xmlns:p14="http://schemas.microsoft.com/office/powerpoint/2010/main" val="2179455664"/>
              </p:ext>
            </p:extLst>
          </p:nvPr>
        </p:nvGraphicFramePr>
        <p:xfrm>
          <a:off x="454686" y="1289003"/>
          <a:ext cx="3675897" cy="853440"/>
        </p:xfrm>
        <a:graphic>
          <a:graphicData uri="http://schemas.openxmlformats.org/drawingml/2006/table">
            <a:tbl>
              <a:tblPr firstRow="1" bandRow="1">
                <a:tableStyleId>{2D5ABB26-0587-4C30-8999-92F81FD0307C}</a:tableStyleId>
              </a:tblPr>
              <a:tblGrid>
                <a:gridCol w="3675897">
                  <a:extLst>
                    <a:ext uri="{9D8B030D-6E8A-4147-A177-3AD203B41FA5}">
                      <a16:colId xmlns:a16="http://schemas.microsoft.com/office/drawing/2014/main" val="20000"/>
                    </a:ext>
                  </a:extLst>
                </a:gridCol>
              </a:tblGrid>
              <a:tr h="165768">
                <a:tc>
                  <a:txBody>
                    <a:bodyPr/>
                    <a:lstStyle/>
                    <a:p>
                      <a:pPr algn="l"/>
                      <a:r>
                        <a:rPr lang="en-US" sz="1400" b="1" spc="20" baseline="0" dirty="0">
                          <a:latin typeface="+mn-lt"/>
                        </a:rPr>
                        <a:t>Bob Takacs</a:t>
                      </a:r>
                    </a:p>
                  </a:txBody>
                  <a:tcPr marL="0" marR="0"/>
                </a:tc>
                <a:extLst>
                  <a:ext uri="{0D108BD9-81ED-4DB2-BD59-A6C34878D82A}">
                    <a16:rowId xmlns:a16="http://schemas.microsoft.com/office/drawing/2014/main" val="10000"/>
                  </a:ext>
                </a:extLst>
              </a:tr>
              <a:tr h="147600">
                <a:tc>
                  <a:txBody>
                    <a:bodyPr/>
                    <a:lstStyle/>
                    <a:p>
                      <a:pPr algn="l"/>
                      <a:r>
                        <a:rPr lang="en-US" sz="1200" b="1" spc="20" baseline="0" dirty="0">
                          <a:solidFill>
                            <a:schemeClr val="accent2"/>
                          </a:solidFill>
                          <a:latin typeface="+mn-lt"/>
                        </a:rPr>
                        <a:t>Principal, Head of NY Office</a:t>
                      </a:r>
                    </a:p>
                  </a:txBody>
                  <a:tcPr marL="0" marR="0"/>
                </a:tc>
                <a:extLst>
                  <a:ext uri="{0D108BD9-81ED-4DB2-BD59-A6C34878D82A}">
                    <a16:rowId xmlns:a16="http://schemas.microsoft.com/office/drawing/2014/main" val="10001"/>
                  </a:ext>
                </a:extLst>
              </a:tr>
              <a:tr h="16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bg1">
                              <a:lumMod val="50000"/>
                            </a:schemeClr>
                          </a:solidFill>
                          <a:latin typeface="Franklin Gothic Book" panose="020B0503020102020204" pitchFamily="34" charset="0"/>
                        </a:rPr>
                        <a:t>Bob.takacs@analysysmason.com</a:t>
                      </a:r>
                    </a:p>
                  </a:txBody>
                  <a:tcPr marL="0" marR="0"/>
                </a:tc>
                <a:extLst>
                  <a:ext uri="{0D108BD9-81ED-4DB2-BD59-A6C34878D82A}">
                    <a16:rowId xmlns:a16="http://schemas.microsoft.com/office/drawing/2014/main" val="10002"/>
                  </a:ext>
                </a:extLst>
              </a:tr>
            </a:tbl>
          </a:graphicData>
        </a:graphic>
      </p:graphicFrame>
      <p:sp>
        <p:nvSpPr>
          <p:cNvPr id="16" name="TextBox 15">
            <a:extLst>
              <a:ext uri="{FF2B5EF4-FFF2-40B4-BE49-F238E27FC236}">
                <a16:creationId xmlns:a16="http://schemas.microsoft.com/office/drawing/2014/main" id="{DA4CB998-42C0-42D4-B5A4-47FAB1689113}"/>
              </a:ext>
            </a:extLst>
          </p:cNvPr>
          <p:cNvSpPr txBox="1"/>
          <p:nvPr/>
        </p:nvSpPr>
        <p:spPr>
          <a:xfrm>
            <a:off x="2784500" y="2881156"/>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Cambridge</a:t>
            </a:r>
          </a:p>
          <a:p>
            <a:r>
              <a:rPr lang="en-GB" sz="1000" dirty="0">
                <a:solidFill>
                  <a:srgbClr val="000000"/>
                </a:solidFill>
                <a:latin typeface="+mn-lt"/>
              </a:rPr>
              <a:t>Tel: +44 (0)1223 460600</a:t>
            </a:r>
          </a:p>
          <a:p>
            <a:r>
              <a:rPr lang="en-GB" sz="1000" dirty="0">
                <a:solidFill>
                  <a:srgbClr val="000000"/>
                </a:solidFill>
                <a:latin typeface="+mn-lt"/>
              </a:rPr>
              <a:t>cambridge@analysysmason.com</a:t>
            </a:r>
          </a:p>
        </p:txBody>
      </p:sp>
      <p:sp>
        <p:nvSpPr>
          <p:cNvPr id="17" name="TextBox 16">
            <a:extLst>
              <a:ext uri="{FF2B5EF4-FFF2-40B4-BE49-F238E27FC236}">
                <a16:creationId xmlns:a16="http://schemas.microsoft.com/office/drawing/2014/main" id="{2DB8D376-8620-4EF2-AED7-A4393F082AF7}"/>
              </a:ext>
            </a:extLst>
          </p:cNvPr>
          <p:cNvSpPr txBox="1"/>
          <p:nvPr/>
        </p:nvSpPr>
        <p:spPr>
          <a:xfrm>
            <a:off x="5111705" y="4082738"/>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Milan</a:t>
            </a:r>
          </a:p>
          <a:p>
            <a:r>
              <a:rPr lang="en-GB" sz="1000" dirty="0">
                <a:solidFill>
                  <a:srgbClr val="000000"/>
                </a:solidFill>
                <a:latin typeface="+mn-lt"/>
              </a:rPr>
              <a:t>Tel: +39 02 76 31 88 34</a:t>
            </a:r>
          </a:p>
          <a:p>
            <a:r>
              <a:rPr lang="en-GB" sz="1000" dirty="0">
                <a:solidFill>
                  <a:srgbClr val="000000"/>
                </a:solidFill>
                <a:latin typeface="+mn-lt"/>
              </a:rPr>
              <a:t>milan@analysysmason.com</a:t>
            </a:r>
          </a:p>
        </p:txBody>
      </p:sp>
      <p:sp>
        <p:nvSpPr>
          <p:cNvPr id="18" name="TextBox 17">
            <a:extLst>
              <a:ext uri="{FF2B5EF4-FFF2-40B4-BE49-F238E27FC236}">
                <a16:creationId xmlns:a16="http://schemas.microsoft.com/office/drawing/2014/main" id="{E6926390-09B5-48EC-A1B9-A1F628026BEB}"/>
              </a:ext>
            </a:extLst>
          </p:cNvPr>
          <p:cNvSpPr txBox="1"/>
          <p:nvPr/>
        </p:nvSpPr>
        <p:spPr>
          <a:xfrm>
            <a:off x="5111705" y="2881156"/>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Dubai</a:t>
            </a:r>
          </a:p>
          <a:p>
            <a:r>
              <a:rPr lang="en-GB" sz="1000" dirty="0">
                <a:solidFill>
                  <a:srgbClr val="000000"/>
                </a:solidFill>
                <a:latin typeface="+mn-lt"/>
              </a:rPr>
              <a:t>Tel: +971 (0)4 446 7473</a:t>
            </a:r>
          </a:p>
          <a:p>
            <a:r>
              <a:rPr lang="en-GB" sz="1000" dirty="0">
                <a:solidFill>
                  <a:srgbClr val="000000"/>
                </a:solidFill>
                <a:latin typeface="+mn-lt"/>
              </a:rPr>
              <a:t>dubai@analysysmason.com</a:t>
            </a:r>
          </a:p>
        </p:txBody>
      </p:sp>
      <p:sp>
        <p:nvSpPr>
          <p:cNvPr id="19" name="TextBox 18">
            <a:extLst>
              <a:ext uri="{FF2B5EF4-FFF2-40B4-BE49-F238E27FC236}">
                <a16:creationId xmlns:a16="http://schemas.microsoft.com/office/drawing/2014/main" id="{9FD8A6FA-9533-4D81-A2AE-1524502707F4}"/>
              </a:ext>
            </a:extLst>
          </p:cNvPr>
          <p:cNvSpPr txBox="1"/>
          <p:nvPr/>
        </p:nvSpPr>
        <p:spPr>
          <a:xfrm>
            <a:off x="7438911" y="4082738"/>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New</a:t>
            </a:r>
            <a:r>
              <a:rPr lang="en-GB" sz="1000" b="1" dirty="0">
                <a:solidFill>
                  <a:srgbClr val="005BAB"/>
                </a:solidFill>
                <a:latin typeface="+mn-lt"/>
              </a:rPr>
              <a:t> </a:t>
            </a:r>
            <a:r>
              <a:rPr lang="en-GB" sz="1000" b="1" dirty="0">
                <a:solidFill>
                  <a:schemeClr val="accent2"/>
                </a:solidFill>
                <a:latin typeface="+mn-lt"/>
              </a:rPr>
              <a:t>Delhi</a:t>
            </a:r>
          </a:p>
          <a:p>
            <a:r>
              <a:rPr lang="en-GB" sz="1000" dirty="0">
                <a:solidFill>
                  <a:srgbClr val="000000"/>
                </a:solidFill>
                <a:latin typeface="+mn-lt"/>
              </a:rPr>
              <a:t>Tel: +91 124 4501860</a:t>
            </a:r>
          </a:p>
          <a:p>
            <a:r>
              <a:rPr lang="en-GB" sz="1000" dirty="0">
                <a:solidFill>
                  <a:srgbClr val="000000"/>
                </a:solidFill>
                <a:latin typeface="+mn-lt"/>
              </a:rPr>
              <a:t>newdelhi@analysysmason.com</a:t>
            </a:r>
          </a:p>
        </p:txBody>
      </p:sp>
      <p:sp>
        <p:nvSpPr>
          <p:cNvPr id="20" name="TextBox 19">
            <a:extLst>
              <a:ext uri="{FF2B5EF4-FFF2-40B4-BE49-F238E27FC236}">
                <a16:creationId xmlns:a16="http://schemas.microsoft.com/office/drawing/2014/main" id="{B0D27B4E-E5CD-4D0E-A85F-2C58048E4F80}"/>
              </a:ext>
            </a:extLst>
          </p:cNvPr>
          <p:cNvSpPr txBox="1"/>
          <p:nvPr/>
        </p:nvSpPr>
        <p:spPr>
          <a:xfrm>
            <a:off x="5111705" y="3481947"/>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London</a:t>
            </a:r>
          </a:p>
          <a:p>
            <a:r>
              <a:rPr lang="en-GB" sz="1000" dirty="0">
                <a:solidFill>
                  <a:srgbClr val="000000"/>
                </a:solidFill>
                <a:latin typeface="+mn-lt"/>
              </a:rPr>
              <a:t>Tel: +44 (0)20 7395 9000</a:t>
            </a:r>
          </a:p>
          <a:p>
            <a:r>
              <a:rPr lang="en-GB" sz="1000" dirty="0">
                <a:solidFill>
                  <a:srgbClr val="000000"/>
                </a:solidFill>
                <a:latin typeface="+mn-lt"/>
              </a:rPr>
              <a:t>london@analysysmason.com</a:t>
            </a:r>
          </a:p>
        </p:txBody>
      </p:sp>
      <p:sp>
        <p:nvSpPr>
          <p:cNvPr id="21" name="TextBox 20">
            <a:extLst>
              <a:ext uri="{FF2B5EF4-FFF2-40B4-BE49-F238E27FC236}">
                <a16:creationId xmlns:a16="http://schemas.microsoft.com/office/drawing/2014/main" id="{8B2E2604-3DB8-4657-A299-2ADD5EB102A7}"/>
              </a:ext>
            </a:extLst>
          </p:cNvPr>
          <p:cNvSpPr txBox="1"/>
          <p:nvPr/>
        </p:nvSpPr>
        <p:spPr>
          <a:xfrm>
            <a:off x="7438911" y="4683529"/>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Singapore</a:t>
            </a:r>
          </a:p>
          <a:p>
            <a:r>
              <a:rPr lang="en-GB" sz="1000" dirty="0">
                <a:solidFill>
                  <a:srgbClr val="000000"/>
                </a:solidFill>
                <a:latin typeface="+mn-lt"/>
              </a:rPr>
              <a:t>Tel: +65 6493 6038</a:t>
            </a:r>
          </a:p>
          <a:p>
            <a:r>
              <a:rPr lang="en-GB" sz="1000" dirty="0">
                <a:solidFill>
                  <a:srgbClr val="000000"/>
                </a:solidFill>
                <a:latin typeface="+mn-lt"/>
              </a:rPr>
              <a:t>singapore@analysysmason.com</a:t>
            </a:r>
          </a:p>
        </p:txBody>
      </p:sp>
      <p:sp>
        <p:nvSpPr>
          <p:cNvPr id="22" name="TextBox 21">
            <a:extLst>
              <a:ext uri="{FF2B5EF4-FFF2-40B4-BE49-F238E27FC236}">
                <a16:creationId xmlns:a16="http://schemas.microsoft.com/office/drawing/2014/main" id="{3A29EC6E-8388-4082-8976-E5D8A532553B}"/>
              </a:ext>
            </a:extLst>
          </p:cNvPr>
          <p:cNvSpPr txBox="1"/>
          <p:nvPr/>
        </p:nvSpPr>
        <p:spPr>
          <a:xfrm>
            <a:off x="2784500" y="4082738"/>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Manchester</a:t>
            </a:r>
          </a:p>
          <a:p>
            <a:r>
              <a:rPr lang="en-GB" sz="1000" dirty="0">
                <a:solidFill>
                  <a:srgbClr val="000000"/>
                </a:solidFill>
                <a:latin typeface="+mn-lt"/>
              </a:rPr>
              <a:t>Tel: +44 (0)161 877 7808</a:t>
            </a:r>
          </a:p>
          <a:p>
            <a:r>
              <a:rPr lang="en-GB" sz="1000" dirty="0">
                <a:solidFill>
                  <a:srgbClr val="000000"/>
                </a:solidFill>
                <a:latin typeface="+mn-lt"/>
              </a:rPr>
              <a:t>manchester@analysysmason.com</a:t>
            </a:r>
          </a:p>
        </p:txBody>
      </p:sp>
      <p:sp>
        <p:nvSpPr>
          <p:cNvPr id="24" name="TextBox 23">
            <a:extLst>
              <a:ext uri="{FF2B5EF4-FFF2-40B4-BE49-F238E27FC236}">
                <a16:creationId xmlns:a16="http://schemas.microsoft.com/office/drawing/2014/main" id="{89CB1E92-6169-42CB-870E-34FEAB48E853}"/>
              </a:ext>
            </a:extLst>
          </p:cNvPr>
          <p:cNvSpPr txBox="1"/>
          <p:nvPr/>
        </p:nvSpPr>
        <p:spPr>
          <a:xfrm>
            <a:off x="5111705" y="4683529"/>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Paris</a:t>
            </a:r>
          </a:p>
          <a:p>
            <a:r>
              <a:rPr lang="en-GB" sz="1000" dirty="0">
                <a:solidFill>
                  <a:srgbClr val="000000"/>
                </a:solidFill>
                <a:latin typeface="+mn-lt"/>
              </a:rPr>
              <a:t>Tel: +33 (0)1 72 71 96 96</a:t>
            </a:r>
          </a:p>
          <a:p>
            <a:r>
              <a:rPr lang="en-GB" sz="1000" dirty="0">
                <a:solidFill>
                  <a:srgbClr val="000000"/>
                </a:solidFill>
                <a:latin typeface="+mn-lt"/>
              </a:rPr>
              <a:t>paris@analysysmason.com</a:t>
            </a:r>
          </a:p>
        </p:txBody>
      </p:sp>
      <p:sp>
        <p:nvSpPr>
          <p:cNvPr id="25" name="TextBox 24">
            <a:extLst>
              <a:ext uri="{FF2B5EF4-FFF2-40B4-BE49-F238E27FC236}">
                <a16:creationId xmlns:a16="http://schemas.microsoft.com/office/drawing/2014/main" id="{BE9DCF11-F9AF-4475-9E75-811945AD776E}"/>
              </a:ext>
            </a:extLst>
          </p:cNvPr>
          <p:cNvSpPr txBox="1"/>
          <p:nvPr/>
        </p:nvSpPr>
        <p:spPr>
          <a:xfrm>
            <a:off x="457295" y="3481947"/>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Hong Kong</a:t>
            </a:r>
          </a:p>
          <a:p>
            <a:r>
              <a:rPr lang="en-GB" sz="1000" dirty="0">
                <a:solidFill>
                  <a:srgbClr val="000000"/>
                </a:solidFill>
                <a:latin typeface="+mn-lt"/>
              </a:rPr>
              <a:t>Tel: </a:t>
            </a:r>
            <a:r>
              <a:rPr lang="en-GB" sz="1000" dirty="0">
                <a:solidFill>
                  <a:srgbClr val="000000"/>
                </a:solidFill>
                <a:latin typeface="Franklin Gothic Book" panose="020B0503020102020204" pitchFamily="34" charset="0"/>
              </a:rPr>
              <a:t>+852 9313 7552</a:t>
            </a:r>
            <a:endParaRPr lang="en-GB" sz="1000" dirty="0">
              <a:solidFill>
                <a:srgbClr val="000000"/>
              </a:solidFill>
              <a:latin typeface="+mn-lt"/>
            </a:endParaRPr>
          </a:p>
          <a:p>
            <a:r>
              <a:rPr lang="en-GB" sz="1000" dirty="0">
                <a:solidFill>
                  <a:srgbClr val="000000"/>
                </a:solidFill>
                <a:latin typeface="+mn-lt"/>
              </a:rPr>
              <a:t>hongkong@analysysmason.com</a:t>
            </a:r>
          </a:p>
        </p:txBody>
      </p:sp>
      <p:sp>
        <p:nvSpPr>
          <p:cNvPr id="26" name="TextBox 25">
            <a:extLst>
              <a:ext uri="{FF2B5EF4-FFF2-40B4-BE49-F238E27FC236}">
                <a16:creationId xmlns:a16="http://schemas.microsoft.com/office/drawing/2014/main" id="{056F92EA-B82C-4289-8CBD-FB7CD02C9C46}"/>
              </a:ext>
            </a:extLst>
          </p:cNvPr>
          <p:cNvSpPr txBox="1"/>
          <p:nvPr/>
        </p:nvSpPr>
        <p:spPr>
          <a:xfrm>
            <a:off x="7438911" y="2881156"/>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Dublin</a:t>
            </a:r>
          </a:p>
          <a:p>
            <a:r>
              <a:rPr lang="en-GB" sz="1000" dirty="0">
                <a:solidFill>
                  <a:srgbClr val="000000"/>
                </a:solidFill>
                <a:latin typeface="+mn-lt"/>
              </a:rPr>
              <a:t>Tel: +353 (0)1 602 4755</a:t>
            </a:r>
          </a:p>
          <a:p>
            <a:r>
              <a:rPr lang="en-GB" sz="1000" dirty="0">
                <a:solidFill>
                  <a:srgbClr val="000000"/>
                </a:solidFill>
                <a:latin typeface="+mn-lt"/>
              </a:rPr>
              <a:t>dublin@analysysmason.com</a:t>
            </a:r>
          </a:p>
        </p:txBody>
      </p:sp>
      <p:sp>
        <p:nvSpPr>
          <p:cNvPr id="27" name="TextBox 26">
            <a:extLst>
              <a:ext uri="{FF2B5EF4-FFF2-40B4-BE49-F238E27FC236}">
                <a16:creationId xmlns:a16="http://schemas.microsoft.com/office/drawing/2014/main" id="{C92B9880-9730-4D9B-9E16-BF2EEB9E04E3}"/>
              </a:ext>
            </a:extLst>
          </p:cNvPr>
          <p:cNvSpPr txBox="1"/>
          <p:nvPr/>
        </p:nvSpPr>
        <p:spPr>
          <a:xfrm>
            <a:off x="2784500" y="4683529"/>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Oslo</a:t>
            </a:r>
          </a:p>
          <a:p>
            <a:r>
              <a:rPr lang="en-GB" sz="1000" dirty="0">
                <a:solidFill>
                  <a:srgbClr val="000000"/>
                </a:solidFill>
                <a:latin typeface="+mn-lt"/>
              </a:rPr>
              <a:t>Tel: +47 920 49 000</a:t>
            </a:r>
          </a:p>
          <a:p>
            <a:r>
              <a:rPr lang="en-GB" sz="1000" dirty="0">
                <a:solidFill>
                  <a:srgbClr val="000000"/>
                </a:solidFill>
                <a:latin typeface="+mn-lt"/>
              </a:rPr>
              <a:t>oslo@analysysmason.com</a:t>
            </a:r>
          </a:p>
        </p:txBody>
      </p:sp>
      <p:sp>
        <p:nvSpPr>
          <p:cNvPr id="28" name="TextBox 27">
            <a:extLst>
              <a:ext uri="{FF2B5EF4-FFF2-40B4-BE49-F238E27FC236}">
                <a16:creationId xmlns:a16="http://schemas.microsoft.com/office/drawing/2014/main" id="{4CA94AA1-1D1E-4467-8868-DFD341BFB65B}"/>
              </a:ext>
            </a:extLst>
          </p:cNvPr>
          <p:cNvSpPr txBox="1"/>
          <p:nvPr/>
        </p:nvSpPr>
        <p:spPr>
          <a:xfrm>
            <a:off x="457295" y="4082738"/>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Madrid</a:t>
            </a:r>
          </a:p>
          <a:p>
            <a:r>
              <a:rPr lang="en-GB" sz="1000" dirty="0">
                <a:solidFill>
                  <a:srgbClr val="000000"/>
                </a:solidFill>
                <a:latin typeface="+mn-lt"/>
              </a:rPr>
              <a:t>Tel: +34 91 399 5016</a:t>
            </a:r>
          </a:p>
          <a:p>
            <a:r>
              <a:rPr lang="en-GB" sz="1000" dirty="0">
                <a:solidFill>
                  <a:srgbClr val="000000"/>
                </a:solidFill>
                <a:latin typeface="+mn-lt"/>
              </a:rPr>
              <a:t>madrid@analysysmason.com</a:t>
            </a:r>
          </a:p>
        </p:txBody>
      </p:sp>
      <p:sp>
        <p:nvSpPr>
          <p:cNvPr id="29" name="TextBox 28">
            <a:extLst>
              <a:ext uri="{FF2B5EF4-FFF2-40B4-BE49-F238E27FC236}">
                <a16:creationId xmlns:a16="http://schemas.microsoft.com/office/drawing/2014/main" id="{4309CB21-6131-4D06-A922-BBDA8DD85E48}"/>
              </a:ext>
            </a:extLst>
          </p:cNvPr>
          <p:cNvSpPr txBox="1"/>
          <p:nvPr/>
        </p:nvSpPr>
        <p:spPr>
          <a:xfrm>
            <a:off x="457295" y="5284321"/>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Stockholm</a:t>
            </a:r>
          </a:p>
          <a:p>
            <a:r>
              <a:rPr lang="en-GB" sz="1000" dirty="0">
                <a:solidFill>
                  <a:srgbClr val="000000"/>
                </a:solidFill>
                <a:latin typeface="+mn-lt"/>
              </a:rPr>
              <a:t>Tel: +46 709 211 719</a:t>
            </a:r>
          </a:p>
          <a:p>
            <a:r>
              <a:rPr lang="en-GB" sz="1000" dirty="0">
                <a:solidFill>
                  <a:srgbClr val="000000"/>
                </a:solidFill>
                <a:latin typeface="+mn-lt"/>
              </a:rPr>
              <a:t>stockholm@analysysmason.com</a:t>
            </a:r>
          </a:p>
        </p:txBody>
      </p:sp>
      <p:sp>
        <p:nvSpPr>
          <p:cNvPr id="31" name="TextBox 30">
            <a:extLst>
              <a:ext uri="{FF2B5EF4-FFF2-40B4-BE49-F238E27FC236}">
                <a16:creationId xmlns:a16="http://schemas.microsoft.com/office/drawing/2014/main" id="{0D040822-720C-422C-A64A-76843FD0C460}"/>
              </a:ext>
            </a:extLst>
          </p:cNvPr>
          <p:cNvSpPr txBox="1"/>
          <p:nvPr/>
        </p:nvSpPr>
        <p:spPr>
          <a:xfrm>
            <a:off x="2784500" y="3481947"/>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Kolkata</a:t>
            </a:r>
          </a:p>
          <a:p>
            <a:r>
              <a:rPr lang="en-GB" sz="1000" dirty="0">
                <a:solidFill>
                  <a:srgbClr val="000000"/>
                </a:solidFill>
                <a:latin typeface="+mn-lt"/>
              </a:rPr>
              <a:t>Tel: +91 33 4084 5700</a:t>
            </a:r>
          </a:p>
          <a:p>
            <a:r>
              <a:rPr lang="en-GB" sz="1000" dirty="0">
                <a:solidFill>
                  <a:srgbClr val="000000"/>
                </a:solidFill>
                <a:latin typeface="+mn-lt"/>
              </a:rPr>
              <a:t>kolkata@analysysmason.com</a:t>
            </a:r>
          </a:p>
        </p:txBody>
      </p:sp>
      <p:sp>
        <p:nvSpPr>
          <p:cNvPr id="32" name="TextBox 31">
            <a:extLst>
              <a:ext uri="{FF2B5EF4-FFF2-40B4-BE49-F238E27FC236}">
                <a16:creationId xmlns:a16="http://schemas.microsoft.com/office/drawing/2014/main" id="{A4BAADBB-BD96-465C-9D40-4C1B5E696F80}"/>
              </a:ext>
            </a:extLst>
          </p:cNvPr>
          <p:cNvSpPr txBox="1"/>
          <p:nvPr/>
        </p:nvSpPr>
        <p:spPr>
          <a:xfrm>
            <a:off x="457295" y="4683529"/>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New York</a:t>
            </a:r>
          </a:p>
          <a:p>
            <a:r>
              <a:rPr lang="en-GB" sz="1000" dirty="0">
                <a:solidFill>
                  <a:srgbClr val="000000"/>
                </a:solidFill>
                <a:latin typeface="+mn-lt"/>
              </a:rPr>
              <a:t>Tel: +212 944 5100</a:t>
            </a:r>
          </a:p>
          <a:p>
            <a:r>
              <a:rPr lang="en-GB" sz="1000" dirty="0">
                <a:solidFill>
                  <a:srgbClr val="000000"/>
                </a:solidFill>
                <a:latin typeface="+mn-lt"/>
              </a:rPr>
              <a:t>newyork@analysysmason.com</a:t>
            </a:r>
          </a:p>
        </p:txBody>
      </p:sp>
      <p:sp>
        <p:nvSpPr>
          <p:cNvPr id="33" name="TextBox 32">
            <a:extLst>
              <a:ext uri="{FF2B5EF4-FFF2-40B4-BE49-F238E27FC236}">
                <a16:creationId xmlns:a16="http://schemas.microsoft.com/office/drawing/2014/main" id="{4C02D118-EC6A-4E83-AFFE-8E41F7983F25}"/>
              </a:ext>
            </a:extLst>
          </p:cNvPr>
          <p:cNvSpPr txBox="1"/>
          <p:nvPr/>
        </p:nvSpPr>
        <p:spPr>
          <a:xfrm>
            <a:off x="7438911" y="3481947"/>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Lund</a:t>
            </a:r>
          </a:p>
          <a:p>
            <a:r>
              <a:rPr lang="en-GB" sz="1000" dirty="0">
                <a:solidFill>
                  <a:srgbClr val="000000"/>
                </a:solidFill>
                <a:latin typeface="+mn-lt"/>
              </a:rPr>
              <a:t>Tel: </a:t>
            </a:r>
            <a:r>
              <a:rPr lang="en-GB" sz="1000" dirty="0">
                <a:latin typeface="+mn-lt"/>
              </a:rPr>
              <a:t>+46 8 587 120 00</a:t>
            </a:r>
            <a:endParaRPr lang="en-GB" sz="1000" dirty="0">
              <a:solidFill>
                <a:srgbClr val="000000"/>
              </a:solidFill>
              <a:latin typeface="+mn-lt"/>
            </a:endParaRPr>
          </a:p>
          <a:p>
            <a:r>
              <a:rPr lang="en-GB" sz="1000" dirty="0">
                <a:solidFill>
                  <a:srgbClr val="000000"/>
                </a:solidFill>
                <a:latin typeface="+mn-lt"/>
              </a:rPr>
              <a:t>lund@analysysmason.com</a:t>
            </a:r>
          </a:p>
        </p:txBody>
      </p:sp>
      <p:sp>
        <p:nvSpPr>
          <p:cNvPr id="3" name="TextBox 2">
            <a:extLst>
              <a:ext uri="{FF2B5EF4-FFF2-40B4-BE49-F238E27FC236}">
                <a16:creationId xmlns:a16="http://schemas.microsoft.com/office/drawing/2014/main" id="{3A9A7DC3-CFE7-4D37-B0C8-831A173125BD}"/>
              </a:ext>
            </a:extLst>
          </p:cNvPr>
          <p:cNvSpPr txBox="1"/>
          <p:nvPr/>
        </p:nvSpPr>
        <p:spPr>
          <a:xfrm>
            <a:off x="457295" y="2881156"/>
            <a:ext cx="20160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a:lstStyle>
          <a:p>
            <a:r>
              <a:rPr lang="en-GB" sz="1000" b="1" dirty="0">
                <a:solidFill>
                  <a:schemeClr val="accent2"/>
                </a:solidFill>
                <a:latin typeface="+mn-lt"/>
              </a:rPr>
              <a:t>Bonn</a:t>
            </a:r>
          </a:p>
          <a:p>
            <a:r>
              <a:rPr lang="en-GB" sz="1000" dirty="0">
                <a:solidFill>
                  <a:srgbClr val="000000"/>
                </a:solidFill>
                <a:latin typeface="+mn-lt"/>
              </a:rPr>
              <a:t>Tel: </a:t>
            </a:r>
            <a:r>
              <a:rPr lang="en-GB" sz="1000" dirty="0">
                <a:solidFill>
                  <a:srgbClr val="000000"/>
                </a:solidFill>
                <a:latin typeface="Franklin Gothic Book" panose="020B0503020102020204" pitchFamily="34" charset="0"/>
              </a:rPr>
              <a:t>+49 176 1154 2109</a:t>
            </a:r>
            <a:endParaRPr lang="en-GB" sz="1000" dirty="0">
              <a:solidFill>
                <a:srgbClr val="000000"/>
              </a:solidFill>
              <a:latin typeface="+mn-lt"/>
            </a:endParaRPr>
          </a:p>
          <a:p>
            <a:r>
              <a:rPr lang="en-GB" sz="1000" dirty="0">
                <a:solidFill>
                  <a:srgbClr val="000000"/>
                </a:solidFill>
                <a:latin typeface="+mn-lt"/>
              </a:rPr>
              <a:t>bonn@analysysmason.com</a:t>
            </a:r>
          </a:p>
        </p:txBody>
      </p:sp>
      <p:graphicFrame>
        <p:nvGraphicFramePr>
          <p:cNvPr id="4" name="Table 3">
            <a:extLst>
              <a:ext uri="{FF2B5EF4-FFF2-40B4-BE49-F238E27FC236}">
                <a16:creationId xmlns:a16="http://schemas.microsoft.com/office/drawing/2014/main" id="{7114CF71-5F3D-49AF-96A2-A2AD58E1BC2B}"/>
              </a:ext>
            </a:extLst>
          </p:cNvPr>
          <p:cNvGraphicFramePr>
            <a:graphicFrameLocks noGrp="1"/>
          </p:cNvGraphicFramePr>
          <p:nvPr>
            <p:extLst>
              <p:ext uri="{D42A27DB-BD31-4B8C-83A1-F6EECF244321}">
                <p14:modId xmlns:p14="http://schemas.microsoft.com/office/powerpoint/2010/main" val="431570513"/>
              </p:ext>
            </p:extLst>
          </p:nvPr>
        </p:nvGraphicFramePr>
        <p:xfrm>
          <a:off x="5219524" y="1286951"/>
          <a:ext cx="3675897" cy="1094333"/>
        </p:xfrm>
        <a:graphic>
          <a:graphicData uri="http://schemas.openxmlformats.org/drawingml/2006/table">
            <a:tbl>
              <a:tblPr firstRow="1" bandRow="1">
                <a:tableStyleId>{2D5ABB26-0587-4C30-8999-92F81FD0307C}</a:tableStyleId>
              </a:tblPr>
              <a:tblGrid>
                <a:gridCol w="3675897">
                  <a:extLst>
                    <a:ext uri="{9D8B030D-6E8A-4147-A177-3AD203B41FA5}">
                      <a16:colId xmlns:a16="http://schemas.microsoft.com/office/drawing/2014/main" val="20000"/>
                    </a:ext>
                  </a:extLst>
                </a:gridCol>
              </a:tblGrid>
              <a:tr h="308085">
                <a:tc>
                  <a:txBody>
                    <a:bodyPr/>
                    <a:lstStyle/>
                    <a:p>
                      <a:pPr algn="l"/>
                      <a:r>
                        <a:rPr lang="en-US" sz="1400" b="1" spc="20" baseline="0" dirty="0">
                          <a:latin typeface="+mn-lt"/>
                        </a:rPr>
                        <a:t>Karthik Pannala</a:t>
                      </a:r>
                      <a:endParaRPr lang="en-GB" sz="1800" b="0" spc="20" baseline="0" dirty="0">
                        <a:solidFill>
                          <a:srgbClr val="000000"/>
                        </a:solidFill>
                        <a:latin typeface="+mn-lt"/>
                      </a:endParaRPr>
                    </a:p>
                  </a:txBody>
                  <a:tcPr marL="0" marR="0"/>
                </a:tc>
                <a:extLst>
                  <a:ext uri="{0D108BD9-81ED-4DB2-BD59-A6C34878D82A}">
                    <a16:rowId xmlns:a16="http://schemas.microsoft.com/office/drawing/2014/main" val="10000"/>
                  </a:ext>
                </a:extLst>
              </a:tr>
              <a:tr h="181478">
                <a:tc>
                  <a:txBody>
                    <a:bodyPr/>
                    <a:lstStyle/>
                    <a:p>
                      <a:pPr algn="l"/>
                      <a:r>
                        <a:rPr lang="en-GB" sz="1200" b="1" spc="20" baseline="0" dirty="0">
                          <a:solidFill>
                            <a:schemeClr val="accent2"/>
                          </a:solidFill>
                          <a:latin typeface="+mn-lt"/>
                        </a:rPr>
                        <a:t>Analyst</a:t>
                      </a:r>
                      <a:endParaRPr lang="en-GB" sz="1600" b="1" spc="20" baseline="0" dirty="0">
                        <a:solidFill>
                          <a:schemeClr val="accent2"/>
                        </a:solidFill>
                        <a:latin typeface="+mn-lt"/>
                      </a:endParaRPr>
                    </a:p>
                  </a:txBody>
                  <a:tcPr marL="0" marR="0"/>
                </a:tc>
                <a:extLst>
                  <a:ext uri="{0D108BD9-81ED-4DB2-BD59-A6C34878D82A}">
                    <a16:rowId xmlns:a16="http://schemas.microsoft.com/office/drawing/2014/main" val="10001"/>
                  </a:ext>
                </a:extLst>
              </a:tr>
              <a:tr h="5119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bg1">
                              <a:lumMod val="50000"/>
                            </a:schemeClr>
                          </a:solidFill>
                          <a:latin typeface="Franklin Gothic Book" panose="020B0503020102020204" pitchFamily="34" charset="0"/>
                        </a:rPr>
                        <a:t>Karthik.pannala@analysysmason.com</a:t>
                      </a:r>
                    </a:p>
                  </a:txBody>
                  <a:tcPr marL="0" marR="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15726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FE7D03B-0992-4FA0-89D8-5525A603C851}"/>
              </a:ext>
            </a:extLst>
          </p:cNvPr>
          <p:cNvSpPr>
            <a:spLocks noGrp="1"/>
          </p:cNvSpPr>
          <p:nvPr>
            <p:ph type="body" sz="quarter" idx="10"/>
          </p:nvPr>
        </p:nvSpPr>
        <p:spPr/>
        <p:txBody>
          <a:bodyPr/>
          <a:lstStyle/>
          <a:p>
            <a:r>
              <a:rPr lang="en-GB" dirty="0"/>
              <a:t>MARCH 2021</a:t>
            </a:r>
          </a:p>
        </p:txBody>
      </p:sp>
    </p:spTree>
    <p:extLst>
      <p:ext uri="{BB962C8B-B14F-4D97-AF65-F5344CB8AC3E}">
        <p14:creationId xmlns:p14="http://schemas.microsoft.com/office/powerpoint/2010/main" val="594342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D15444-2ED3-4A80-ABD0-E9D0E924E385}"/>
              </a:ext>
            </a:extLst>
          </p:cNvPr>
          <p:cNvSpPr>
            <a:spLocks noGrp="1"/>
          </p:cNvSpPr>
          <p:nvPr>
            <p:ph type="body" sz="quarter" idx="12"/>
          </p:nvPr>
        </p:nvSpPr>
        <p:spPr/>
        <p:txBody>
          <a:bodyPr/>
          <a:lstStyle/>
          <a:p>
            <a:r>
              <a:rPr lang="en-GB" dirty="0"/>
              <a:t>This report is an update to previously published reports on the impact of the COVID-19 pandemic on the small and medium-sized business (SMB) market. The purpose of this report is to re-assess and re-quantify the impact that the COVID-19 pandemic will have on the SMB market’s consumption of IT products and services in 2021. Vendors can use this report to assess how their business may be affected by changes in SMB IT demand.</a:t>
            </a:r>
          </a:p>
          <a:p>
            <a:r>
              <a:rPr lang="en-GB" dirty="0"/>
              <a:t>We are quantifying and forecasting the impact of a pandemic that is evolving, and the environment may be vastly different in 6 months’ time than today. This outlook is therefore subject to change based on future events that cannot be predicted.</a:t>
            </a:r>
          </a:p>
          <a:p>
            <a:r>
              <a:rPr lang="en-GB" dirty="0"/>
              <a:t>This report highlights how IT spending growth rates across various vertical industries and company size bands (in terms of the number of employees) were affected by the pandemic in 2020. We show how the growth rates will change in a range of IT categories to illustrate how SMBs will prioritise their spending upon exiting the COVID-19-related downturn in 2021.</a:t>
            </a:r>
          </a:p>
          <a:p>
            <a:r>
              <a:rPr lang="en-GB" dirty="0"/>
              <a:t>Suggestions on how IT vendors can assist their SMB customers to continue operating under these difficult circumstances are highlighted at the end of this document.</a:t>
            </a:r>
          </a:p>
          <a:p>
            <a:r>
              <a:rPr lang="en-GB" dirty="0"/>
              <a:t>We welcome questions and discussion on our assumptions and outlook.</a:t>
            </a:r>
          </a:p>
          <a:p>
            <a:endParaRPr lang="en-GB" dirty="0"/>
          </a:p>
        </p:txBody>
      </p:sp>
      <p:sp>
        <p:nvSpPr>
          <p:cNvPr id="4" name="Slide Number Placeholder 3">
            <a:extLst>
              <a:ext uri="{FF2B5EF4-FFF2-40B4-BE49-F238E27FC236}">
                <a16:creationId xmlns:a16="http://schemas.microsoft.com/office/drawing/2014/main" id="{6506F14B-4B3E-4183-AD76-26464801D9B1}"/>
              </a:ext>
            </a:extLst>
          </p:cNvPr>
          <p:cNvSpPr>
            <a:spLocks noGrp="1"/>
          </p:cNvSpPr>
          <p:nvPr>
            <p:ph type="sldNum" sz="quarter" idx="4"/>
          </p:nvPr>
        </p:nvSpPr>
        <p:spPr/>
        <p:txBody>
          <a:bodyPr/>
          <a:lstStyle/>
          <a:p>
            <a:fld id="{E78626B2-E168-480E-BAE6-B60060C6AB83}" type="slidenum">
              <a:rPr lang="en-GB" smtClean="0"/>
              <a:pPr/>
              <a:t>2</a:t>
            </a:fld>
            <a:endParaRPr lang="en-GB" dirty="0"/>
          </a:p>
        </p:txBody>
      </p:sp>
      <p:sp>
        <p:nvSpPr>
          <p:cNvPr id="5" name="Title 4">
            <a:extLst>
              <a:ext uri="{FF2B5EF4-FFF2-40B4-BE49-F238E27FC236}">
                <a16:creationId xmlns:a16="http://schemas.microsoft.com/office/drawing/2014/main" id="{FB00F885-0B64-4B8A-B293-315DC8DA9C99}"/>
              </a:ext>
            </a:extLst>
          </p:cNvPr>
          <p:cNvSpPr>
            <a:spLocks noGrp="1"/>
          </p:cNvSpPr>
          <p:nvPr>
            <p:ph type="title"/>
          </p:nvPr>
        </p:nvSpPr>
        <p:spPr/>
        <p:txBody>
          <a:bodyPr/>
          <a:lstStyle/>
          <a:p>
            <a:r>
              <a:rPr lang="en-GB" dirty="0"/>
              <a:t>About this report</a:t>
            </a:r>
          </a:p>
        </p:txBody>
      </p:sp>
    </p:spTree>
    <p:extLst>
      <p:ext uri="{BB962C8B-B14F-4D97-AF65-F5344CB8AC3E}">
        <p14:creationId xmlns:p14="http://schemas.microsoft.com/office/powerpoint/2010/main" val="1856909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ts val="2000"/>
              </a:lnSpc>
            </a:pPr>
            <a:endParaRPr lang="en-GB" sz="1600" dirty="0">
              <a:latin typeface="Franklin Gothic Book" panose="020B0503020102020204" pitchFamily="34" charset="0"/>
              <a:sym typeface="Franklin Gothic Book" panose="020B0503020102020204" pitchFamily="34" charset="0"/>
            </a:endParaRPr>
          </a:p>
        </p:txBody>
      </p:sp>
      <p:graphicFrame>
        <p:nvGraphicFramePr>
          <p:cNvPr id="7" name="Table Placeholder 11">
            <a:extLst>
              <a:ext uri="{FF2B5EF4-FFF2-40B4-BE49-F238E27FC236}">
                <a16:creationId xmlns:a16="http://schemas.microsoft.com/office/drawing/2014/main" id="{B70B9B8D-2EBF-4784-A598-2E35B019E47F}"/>
              </a:ext>
            </a:extLst>
          </p:cNvPr>
          <p:cNvGraphicFramePr>
            <a:graphicFrameLocks noGrp="1"/>
          </p:cNvGraphicFramePr>
          <p:nvPr>
            <p:ph type="tbl" sz="quarter" idx="10"/>
            <p:extLst>
              <p:ext uri="{D42A27DB-BD31-4B8C-83A1-F6EECF244321}">
                <p14:modId xmlns:p14="http://schemas.microsoft.com/office/powerpoint/2010/main" val="1142083927"/>
              </p:ext>
            </p:extLst>
          </p:nvPr>
        </p:nvGraphicFramePr>
        <p:xfrm>
          <a:off x="2760663" y="1671638"/>
          <a:ext cx="5656050" cy="2592000"/>
        </p:xfrm>
        <a:graphic>
          <a:graphicData uri="http://schemas.openxmlformats.org/drawingml/2006/table">
            <a:tbl>
              <a:tblPr firstRow="1" bandRow="1">
                <a:tableStyleId>{5C22544A-7EE6-4342-B048-85BDC9FD1C3A}</a:tableStyleId>
              </a:tblPr>
              <a:tblGrid>
                <a:gridCol w="5656050">
                  <a:extLst>
                    <a:ext uri="{9D8B030D-6E8A-4147-A177-3AD203B41FA5}">
                      <a16:colId xmlns:a16="http://schemas.microsoft.com/office/drawing/2014/main" val="20000"/>
                    </a:ext>
                  </a:extLst>
                </a:gridCol>
              </a:tblGrid>
              <a:tr h="432000">
                <a:tc>
                  <a:txBody>
                    <a:bodyPr/>
                    <a:lstStyle/>
                    <a:p>
                      <a:r>
                        <a:rPr lang="en-GB" sz="1400" b="1" spc="20" baseline="0" dirty="0">
                          <a:solidFill>
                            <a:schemeClr val="tx1"/>
                          </a:solidFill>
                          <a:latin typeface="Franklin Gothic Book" panose="020B0503020102020204" pitchFamily="34" charset="0"/>
                        </a:rPr>
                        <a:t>Executive summary and assumptions</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0"/>
                  </a:ext>
                </a:extLst>
              </a:tr>
              <a:tr h="432000">
                <a:tc>
                  <a:txBody>
                    <a:bodyPr/>
                    <a:lstStyle/>
                    <a:p>
                      <a:r>
                        <a:rPr lang="en-GB" sz="1400" b="0" spc="20" baseline="0" dirty="0">
                          <a:solidFill>
                            <a:schemeClr val="tx1"/>
                          </a:solidFill>
                          <a:latin typeface="Franklin Gothic Book" panose="020B0503020102020204" pitchFamily="34" charset="0"/>
                        </a:rPr>
                        <a:t>Modelling and recommendations</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0839994"/>
                  </a:ext>
                </a:extLst>
              </a:tr>
              <a:tr h="432000">
                <a:tc>
                  <a:txBody>
                    <a:bodyPr/>
                    <a:lstStyle/>
                    <a:p>
                      <a:r>
                        <a:rPr lang="en-GB" sz="1400" b="0" spc="20" baseline="0" dirty="0">
                          <a:solidFill>
                            <a:schemeClr val="tx1"/>
                          </a:solidFill>
                          <a:latin typeface="Franklin Gothic Book" panose="020B0503020102020204" pitchFamily="34" charset="0"/>
                        </a:rPr>
                        <a:t>About the authors and Analysys Mason</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74777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75111-8328-4B2A-8838-9A687560E94F}"/>
              </a:ext>
            </a:extLst>
          </p:cNvPr>
          <p:cNvSpPr>
            <a:spLocks noGrp="1"/>
          </p:cNvSpPr>
          <p:nvPr>
            <p:ph type="title"/>
          </p:nvPr>
        </p:nvSpPr>
        <p:spPr/>
        <p:txBody>
          <a:bodyPr/>
          <a:lstStyle/>
          <a:p>
            <a:r>
              <a:rPr lang="en-US" dirty="0">
                <a:solidFill>
                  <a:schemeClr val="accent2"/>
                </a:solidFill>
              </a:rPr>
              <a:t>Executive summary:</a:t>
            </a:r>
            <a:r>
              <a:rPr lang="en-US" dirty="0"/>
              <a:t> IT spending decreased significantly due to the COVID-19 pandemic, but businesses are already on the recovery path</a:t>
            </a:r>
            <a:endParaRPr lang="en-GB" dirty="0"/>
          </a:p>
        </p:txBody>
      </p:sp>
      <p:sp>
        <p:nvSpPr>
          <p:cNvPr id="3" name="Text Placeholder 2">
            <a:extLst>
              <a:ext uri="{FF2B5EF4-FFF2-40B4-BE49-F238E27FC236}">
                <a16:creationId xmlns:a16="http://schemas.microsoft.com/office/drawing/2014/main" id="{3E10F06F-DED3-469A-AFEC-AB93520D1B6C}"/>
              </a:ext>
            </a:extLst>
          </p:cNvPr>
          <p:cNvSpPr>
            <a:spLocks noGrp="1"/>
          </p:cNvSpPr>
          <p:nvPr>
            <p:ph type="body" sz="quarter" idx="12"/>
          </p:nvPr>
        </p:nvSpPr>
        <p:spPr/>
        <p:txBody>
          <a:bodyPr/>
          <a:lstStyle/>
          <a:p>
            <a:r>
              <a:rPr lang="en-US" b="1" spc="20" dirty="0">
                <a:solidFill>
                  <a:schemeClr val="accent2"/>
                </a:solidFill>
              </a:rPr>
              <a:t>Our latest forecasts are based upon our previous assumption that the impact of the pandemic will subside by 2Q 2021, and that economic activity will pick up at this time.</a:t>
            </a:r>
            <a:r>
              <a:rPr lang="en-US" b="1" spc="20" baseline="30000" dirty="0">
                <a:solidFill>
                  <a:schemeClr val="accent2"/>
                </a:solidFill>
              </a:rPr>
              <a:t>1</a:t>
            </a:r>
          </a:p>
          <a:p>
            <a:r>
              <a:rPr lang="en-US" dirty="0"/>
              <a:t>The key findings of our updated forecasts are as follows.</a:t>
            </a:r>
          </a:p>
          <a:p>
            <a:pPr lvl="1"/>
            <a:r>
              <a:rPr lang="en-US" dirty="0"/>
              <a:t>The total spending on IT by SMBs worldwide declined by 2.7% year-on-year in 2020. However, SMBs’ total revenue declined by 6–8% in 2020.</a:t>
            </a:r>
          </a:p>
          <a:p>
            <a:pPr lvl="1"/>
            <a:r>
              <a:rPr lang="en-US" dirty="0"/>
              <a:t>SMBs’ IT spending did not fall as much as their revenue because they set up remote-working environments and short-term solutions to enable them to continue operations.</a:t>
            </a:r>
          </a:p>
          <a:p>
            <a:pPr lvl="1"/>
            <a:r>
              <a:rPr lang="en-US" dirty="0"/>
              <a:t>Budgets will shift towards long-term solutions that enhance remote-working environments in 2021. There will be a focus on security and agility.</a:t>
            </a:r>
          </a:p>
          <a:p>
            <a:pPr lvl="1"/>
            <a:r>
              <a:rPr lang="en-US" dirty="0"/>
              <a:t>We expect that SMB IT spending will bounce back in 2021, despite the uncertainty around vaccine roll-outs and new variants, because businesses will invest in IT to be better-prepared for possible future disruptions.</a:t>
            </a:r>
          </a:p>
        </p:txBody>
      </p:sp>
      <p:sp>
        <p:nvSpPr>
          <p:cNvPr id="4" name="Text Placeholder 3">
            <a:extLst>
              <a:ext uri="{FF2B5EF4-FFF2-40B4-BE49-F238E27FC236}">
                <a16:creationId xmlns:a16="http://schemas.microsoft.com/office/drawing/2014/main" id="{45070591-D853-4D7A-9998-B32C0DF7D4C2}"/>
              </a:ext>
            </a:extLst>
          </p:cNvPr>
          <p:cNvSpPr>
            <a:spLocks noGrp="1"/>
          </p:cNvSpPr>
          <p:nvPr>
            <p:ph type="body" sz="quarter" idx="15"/>
          </p:nvPr>
        </p:nvSpPr>
        <p:spPr/>
        <p:txBody>
          <a:bodyPr/>
          <a:lstStyle/>
          <a:p>
            <a:r>
              <a:rPr lang="en-GB" dirty="0"/>
              <a:t>Figure 1: SMB IT spending, worldwide, 2019–2023</a:t>
            </a:r>
          </a:p>
        </p:txBody>
      </p:sp>
      <p:sp>
        <p:nvSpPr>
          <p:cNvPr id="6" name="Text Placeholder 5">
            <a:extLst>
              <a:ext uri="{FF2B5EF4-FFF2-40B4-BE49-F238E27FC236}">
                <a16:creationId xmlns:a16="http://schemas.microsoft.com/office/drawing/2014/main" id="{9D3FD2F9-F0AD-433B-A93C-4F2A6A222C67}"/>
              </a:ext>
            </a:extLst>
          </p:cNvPr>
          <p:cNvSpPr>
            <a:spLocks noGrp="1"/>
          </p:cNvSpPr>
          <p:nvPr>
            <p:ph type="body" sz="quarter" idx="17"/>
          </p:nvPr>
        </p:nvSpPr>
        <p:spPr/>
        <p:txBody>
          <a:bodyPr/>
          <a:lstStyle/>
          <a:p>
            <a:r>
              <a:rPr lang="en-GB" dirty="0"/>
              <a:t>Figure 2: Year-on-year growth in SMB IT spending, worldwide, 2020–2023</a:t>
            </a:r>
          </a:p>
        </p:txBody>
      </p:sp>
      <p:sp>
        <p:nvSpPr>
          <p:cNvPr id="8" name="Slide Number Placeholder 7">
            <a:extLst>
              <a:ext uri="{FF2B5EF4-FFF2-40B4-BE49-F238E27FC236}">
                <a16:creationId xmlns:a16="http://schemas.microsoft.com/office/drawing/2014/main" id="{31C7BCBB-6D17-47B6-B4BC-28C69091B4AC}"/>
              </a:ext>
            </a:extLst>
          </p:cNvPr>
          <p:cNvSpPr>
            <a:spLocks noGrp="1"/>
          </p:cNvSpPr>
          <p:nvPr>
            <p:ph type="sldNum" sz="quarter" idx="4"/>
          </p:nvPr>
        </p:nvSpPr>
        <p:spPr/>
        <p:txBody>
          <a:bodyPr/>
          <a:lstStyle/>
          <a:p>
            <a:fld id="{E78626B2-E168-480E-BAE6-B60060C6AB83}" type="slidenum">
              <a:rPr lang="en-GB" smtClean="0"/>
              <a:pPr/>
              <a:t>4</a:t>
            </a:fld>
            <a:endParaRPr lang="en-GB" dirty="0"/>
          </a:p>
        </p:txBody>
      </p:sp>
      <p:sp>
        <p:nvSpPr>
          <p:cNvPr id="5" name="Text Placeholder 4">
            <a:extLst>
              <a:ext uri="{FF2B5EF4-FFF2-40B4-BE49-F238E27FC236}">
                <a16:creationId xmlns:a16="http://schemas.microsoft.com/office/drawing/2014/main" id="{9D843D88-9C4E-405B-8A6D-E5476F74FCAA}"/>
              </a:ext>
            </a:extLst>
          </p:cNvPr>
          <p:cNvSpPr>
            <a:spLocks noGrp="1"/>
          </p:cNvSpPr>
          <p:nvPr>
            <p:ph type="body" sz="quarter" idx="19"/>
          </p:nvPr>
        </p:nvSpPr>
        <p:spPr/>
        <p:txBody>
          <a:bodyPr/>
          <a:lstStyle/>
          <a:p>
            <a:r>
              <a:rPr lang="en-GB" baseline="30000" dirty="0"/>
              <a:t>1</a:t>
            </a:r>
            <a:r>
              <a:rPr lang="en-GB" dirty="0"/>
              <a:t> For more information, see Analysys Mason’s </a:t>
            </a:r>
            <a:r>
              <a:rPr lang="en-US" spc="20" dirty="0">
                <a:hlinkClick r:id="rId2"/>
              </a:rPr>
              <a:t>The impact of COVID-19 on SMB IT demand</a:t>
            </a:r>
            <a:r>
              <a:rPr lang="en-US" spc="20" dirty="0"/>
              <a:t>.</a:t>
            </a:r>
            <a:endParaRPr lang="en-GB" dirty="0"/>
          </a:p>
        </p:txBody>
      </p:sp>
      <p:pic>
        <p:nvPicPr>
          <p:cNvPr id="12" name="Picture Placeholder 10">
            <a:extLst>
              <a:ext uri="{FF2B5EF4-FFF2-40B4-BE49-F238E27FC236}">
                <a16:creationId xmlns:a16="http://schemas.microsoft.com/office/drawing/2014/main" id="{2118D471-8E67-49B0-A375-0833C061DED3}"/>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73" r="73"/>
          <a:stretch>
            <a:fillRect/>
          </a:stretch>
        </p:blipFill>
        <p:spPr>
          <a:xfrm>
            <a:off x="5014913" y="1673225"/>
            <a:ext cx="4589462" cy="2089150"/>
          </a:xfrm>
        </p:spPr>
      </p:pic>
      <p:pic>
        <p:nvPicPr>
          <p:cNvPr id="15" name="Picture Placeholder 10">
            <a:extLst>
              <a:ext uri="{FF2B5EF4-FFF2-40B4-BE49-F238E27FC236}">
                <a16:creationId xmlns:a16="http://schemas.microsoft.com/office/drawing/2014/main" id="{2FBFB8DF-8C48-48E0-B3FA-D5F6E840DF06}"/>
              </a:ext>
            </a:extLst>
          </p:cNvPr>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l="35" r="35"/>
          <a:stretch>
            <a:fillRect/>
          </a:stretch>
        </p:blipFill>
        <p:spPr>
          <a:xfrm>
            <a:off x="5014913" y="4184650"/>
            <a:ext cx="4589462" cy="2087563"/>
          </a:xfrm>
        </p:spPr>
      </p:pic>
    </p:spTree>
    <p:extLst>
      <p:ext uri="{BB962C8B-B14F-4D97-AF65-F5344CB8AC3E}">
        <p14:creationId xmlns:p14="http://schemas.microsoft.com/office/powerpoint/2010/main" val="2241291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D71E9F-057C-46AD-A667-65362F08BC50}"/>
              </a:ext>
            </a:extLst>
          </p:cNvPr>
          <p:cNvSpPr>
            <a:spLocks noGrp="1"/>
          </p:cNvSpPr>
          <p:nvPr>
            <p:ph type="body" sz="quarter" idx="12"/>
          </p:nvPr>
        </p:nvSpPr>
        <p:spPr/>
        <p:txBody>
          <a:bodyPr/>
          <a:lstStyle/>
          <a:p>
            <a:r>
              <a:rPr lang="en-US" dirty="0"/>
              <a:t>The</a:t>
            </a:r>
            <a:r>
              <a:rPr lang="en-US" dirty="0">
                <a:solidFill>
                  <a:schemeClr val="accent6"/>
                </a:solidFill>
              </a:rPr>
              <a:t> </a:t>
            </a:r>
            <a:r>
              <a:rPr lang="en-US" dirty="0"/>
              <a:t>impact of the COVID-19 pandemic is being felt at varying intensities across all businesses, but some have been much more immediately affected than others. </a:t>
            </a:r>
          </a:p>
          <a:p>
            <a:r>
              <a:rPr lang="en-US" dirty="0"/>
              <a:t>We have classified business verticals into three distinct groups in terms of the  magnitude of the impact. However, no vertical has been completely unaffected by the economic implications of this virus. </a:t>
            </a:r>
          </a:p>
          <a:p>
            <a:r>
              <a:rPr lang="en-US" dirty="0"/>
              <a:t>The speed of recovery will vary considerably by business vertical. Businesses in category 3 will conduct business as normal in 2021 and will therefore continue to spend on IT as planned. Businesses in category 2 are ahead of those in category 1 in the recovery path and their spending on IT will increase in 2021 compared to what was originally planned. Businesses in category 1 will continue to manage budgets while building their revenue streams.</a:t>
            </a:r>
          </a:p>
          <a:p>
            <a:endParaRPr lang="en-GB" dirty="0"/>
          </a:p>
        </p:txBody>
      </p:sp>
      <p:sp>
        <p:nvSpPr>
          <p:cNvPr id="10" name="Text Placeholder 9">
            <a:extLst>
              <a:ext uri="{FF2B5EF4-FFF2-40B4-BE49-F238E27FC236}">
                <a16:creationId xmlns:a16="http://schemas.microsoft.com/office/drawing/2014/main" id="{BDF99427-5DF2-4C23-AC19-4A455BE7B590}"/>
              </a:ext>
            </a:extLst>
          </p:cNvPr>
          <p:cNvSpPr>
            <a:spLocks noGrp="1"/>
          </p:cNvSpPr>
          <p:nvPr>
            <p:ph type="body" sz="quarter" idx="15"/>
          </p:nvPr>
        </p:nvSpPr>
        <p:spPr/>
        <p:txBody>
          <a:bodyPr/>
          <a:lstStyle/>
          <a:p>
            <a:r>
              <a:rPr lang="en-GB" dirty="0"/>
              <a:t>Figure 3: Classification of vertical markets in terms of the expected impact of the COVID-19 pandemic</a:t>
            </a:r>
          </a:p>
        </p:txBody>
      </p:sp>
      <p:graphicFrame>
        <p:nvGraphicFramePr>
          <p:cNvPr id="12" name="Table 12">
            <a:extLst>
              <a:ext uri="{FF2B5EF4-FFF2-40B4-BE49-F238E27FC236}">
                <a16:creationId xmlns:a16="http://schemas.microsoft.com/office/drawing/2014/main" id="{26DCEE46-BB1E-4668-9A9F-FBBE302FD3A1}"/>
              </a:ext>
            </a:extLst>
          </p:cNvPr>
          <p:cNvGraphicFramePr>
            <a:graphicFrameLocks noGrp="1"/>
          </p:cNvGraphicFramePr>
          <p:nvPr>
            <p:ph type="tbl" sz="quarter" idx="13"/>
            <p:extLst>
              <p:ext uri="{D42A27DB-BD31-4B8C-83A1-F6EECF244321}">
                <p14:modId xmlns:p14="http://schemas.microsoft.com/office/powerpoint/2010/main" val="668210129"/>
              </p:ext>
            </p:extLst>
          </p:nvPr>
        </p:nvGraphicFramePr>
        <p:xfrm>
          <a:off x="455301" y="1793879"/>
          <a:ext cx="5688010" cy="4328160"/>
        </p:xfrm>
        <a:graphic>
          <a:graphicData uri="http://schemas.openxmlformats.org/drawingml/2006/table">
            <a:tbl>
              <a:tblPr firstRow="1" bandRow="1">
                <a:tableStyleId>{5C22544A-7EE6-4342-B048-85BDC9FD1C3A}</a:tableStyleId>
              </a:tblPr>
              <a:tblGrid>
                <a:gridCol w="769497">
                  <a:extLst>
                    <a:ext uri="{9D8B030D-6E8A-4147-A177-3AD203B41FA5}">
                      <a16:colId xmlns:a16="http://schemas.microsoft.com/office/drawing/2014/main" val="1536118188"/>
                    </a:ext>
                  </a:extLst>
                </a:gridCol>
                <a:gridCol w="1602297">
                  <a:extLst>
                    <a:ext uri="{9D8B030D-6E8A-4147-A177-3AD203B41FA5}">
                      <a16:colId xmlns:a16="http://schemas.microsoft.com/office/drawing/2014/main" val="2783987909"/>
                    </a:ext>
                  </a:extLst>
                </a:gridCol>
                <a:gridCol w="1837189">
                  <a:extLst>
                    <a:ext uri="{9D8B030D-6E8A-4147-A177-3AD203B41FA5}">
                      <a16:colId xmlns:a16="http://schemas.microsoft.com/office/drawing/2014/main" val="354709640"/>
                    </a:ext>
                  </a:extLst>
                </a:gridCol>
                <a:gridCol w="1479027">
                  <a:extLst>
                    <a:ext uri="{9D8B030D-6E8A-4147-A177-3AD203B41FA5}">
                      <a16:colId xmlns:a16="http://schemas.microsoft.com/office/drawing/2014/main" val="2210746318"/>
                    </a:ext>
                  </a:extLst>
                </a:gridCol>
              </a:tblGrid>
              <a:tr h="481878">
                <a:tc>
                  <a:txBody>
                    <a:bodyPr/>
                    <a:lstStyle/>
                    <a:p>
                      <a:r>
                        <a:rPr lang="en-GB" sz="1000" spc="20" baseline="0" dirty="0">
                          <a:solidFill>
                            <a:schemeClr val="bg1"/>
                          </a:solidFill>
                          <a:latin typeface="+mn-lt"/>
                        </a:rPr>
                        <a:t>Category </a:t>
                      </a:r>
                    </a:p>
                  </a:txBody>
                  <a:tcPr/>
                </a:tc>
                <a:tc>
                  <a:txBody>
                    <a:bodyPr/>
                    <a:lstStyle/>
                    <a:p>
                      <a:r>
                        <a:rPr lang="en-GB" sz="1000" spc="20" baseline="0" dirty="0">
                          <a:solidFill>
                            <a:schemeClr val="bg1"/>
                          </a:solidFill>
                          <a:latin typeface="+mn-lt"/>
                        </a:rPr>
                        <a:t>Vertical industries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spc="20" baseline="0" dirty="0">
                          <a:solidFill>
                            <a:schemeClr val="bg1"/>
                          </a:solidFill>
                          <a:latin typeface="+mn-lt"/>
                        </a:rPr>
                        <a:t>Description of companies within the market</a:t>
                      </a:r>
                    </a:p>
                    <a:p>
                      <a:endParaRPr lang="en-GB" sz="1000" spc="20" baseline="0" dirty="0">
                        <a:solidFill>
                          <a:schemeClr val="bg1"/>
                        </a:solidFill>
                        <a:latin typeface="+mn-lt"/>
                      </a:endParaRPr>
                    </a:p>
                  </a:txBody>
                  <a:tcPr/>
                </a:tc>
                <a:tc>
                  <a:txBody>
                    <a:bodyPr/>
                    <a:lstStyle/>
                    <a:p>
                      <a:r>
                        <a:rPr lang="en-GB" sz="1000" spc="20" baseline="0" dirty="0">
                          <a:latin typeface="+mn-lt"/>
                        </a:rPr>
                        <a:t>Examples</a:t>
                      </a:r>
                    </a:p>
                  </a:txBody>
                  <a:tcPr/>
                </a:tc>
                <a:extLst>
                  <a:ext uri="{0D108BD9-81ED-4DB2-BD59-A6C34878D82A}">
                    <a16:rowId xmlns:a16="http://schemas.microsoft.com/office/drawing/2014/main" val="2286243356"/>
                  </a:ext>
                </a:extLst>
              </a:tr>
              <a:tr h="1151152">
                <a:tc>
                  <a:txBody>
                    <a:bodyPr/>
                    <a:lstStyle/>
                    <a:p>
                      <a:r>
                        <a:rPr lang="en-GB" sz="1000" b="1" spc="20" baseline="0" dirty="0">
                          <a:latin typeface="+mn-lt"/>
                        </a:rPr>
                        <a:t>1: high risk</a:t>
                      </a:r>
                    </a:p>
                  </a:txBody>
                  <a:tcPr/>
                </a:tc>
                <a:tc>
                  <a:txBody>
                    <a:bodyPr/>
                    <a:lstStyle/>
                    <a:p>
                      <a:r>
                        <a:rPr lang="en-US" sz="1000" dirty="0">
                          <a:solidFill>
                            <a:schemeClr val="tx1"/>
                          </a:solidFill>
                          <a:latin typeface="+mn-lt"/>
                        </a:rPr>
                        <a:t>Hospitality, retail, transport and various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Companies that require their customers to purchase and/or consume products and services in the proximity of others.</a:t>
                      </a:r>
                    </a:p>
                    <a:p>
                      <a:endParaRPr lang="en-GB" sz="1000" dirty="0">
                        <a:latin typeface="+mn-lt"/>
                      </a:endParaRPr>
                    </a:p>
                  </a:txBody>
                  <a:tcPr/>
                </a:tc>
                <a:tc>
                  <a:txBody>
                    <a:bodyPr/>
                    <a:lstStyle/>
                    <a:p>
                      <a:r>
                        <a:rPr lang="en-GB" sz="1000" b="0" i="0" kern="1200" dirty="0">
                          <a:solidFill>
                            <a:schemeClr val="tx1"/>
                          </a:solidFill>
                          <a:effectLst/>
                          <a:latin typeface="+mn-lt"/>
                          <a:ea typeface="+mn-ea"/>
                          <a:cs typeface="+mn-cs"/>
                        </a:rPr>
                        <a:t>Accommodation and food services (</a:t>
                      </a:r>
                      <a:r>
                        <a:rPr lang="en-GB" sz="1000" dirty="0">
                          <a:solidFill>
                            <a:schemeClr val="tx1"/>
                          </a:solidFill>
                          <a:latin typeface="+mn-lt"/>
                        </a:rPr>
                        <a:t>restaurants and bars), </a:t>
                      </a:r>
                      <a:r>
                        <a:rPr lang="en-GB" sz="1000" b="0" i="0" kern="1200" dirty="0">
                          <a:solidFill>
                            <a:schemeClr val="tx1"/>
                          </a:solidFill>
                          <a:effectLst/>
                          <a:latin typeface="+mn-lt"/>
                          <a:ea typeface="+mn-ea"/>
                          <a:cs typeface="+mn-cs"/>
                        </a:rPr>
                        <a:t>arts centres, entertainment and recreation centres (gyms and clubs</a:t>
                      </a:r>
                      <a:r>
                        <a:rPr lang="en-GB" sz="1000" b="0" i="0" kern="1200" dirty="0">
                          <a:solidFill>
                            <a:schemeClr val="dk1"/>
                          </a:solidFill>
                          <a:effectLst/>
                          <a:latin typeface="+mn-lt"/>
                          <a:ea typeface="+mn-ea"/>
                          <a:cs typeface="+mn-cs"/>
                        </a:rPr>
                        <a:t>)</a:t>
                      </a:r>
                      <a:endParaRPr lang="en-GB" sz="1000" dirty="0">
                        <a:latin typeface="+mn-lt"/>
                      </a:endParaRPr>
                    </a:p>
                  </a:txBody>
                  <a:tcPr/>
                </a:tc>
                <a:extLst>
                  <a:ext uri="{0D108BD9-81ED-4DB2-BD59-A6C34878D82A}">
                    <a16:rowId xmlns:a16="http://schemas.microsoft.com/office/drawing/2014/main" val="2558809452"/>
                  </a:ext>
                </a:extLst>
              </a:tr>
              <a:tr h="1141560">
                <a:tc>
                  <a:txBody>
                    <a:bodyPr/>
                    <a:lstStyle/>
                    <a:p>
                      <a:r>
                        <a:rPr lang="en-GB" sz="1000" b="1" spc="20" baseline="0" dirty="0">
                          <a:latin typeface="+mn-lt"/>
                        </a:rPr>
                        <a:t>2: somewhat affected</a:t>
                      </a:r>
                    </a:p>
                  </a:txBody>
                  <a:tcPr/>
                </a:tc>
                <a:tc>
                  <a:txBody>
                    <a:bodyPr/>
                    <a:lstStyle/>
                    <a:p>
                      <a:r>
                        <a:rPr lang="en-US" dirty="0">
                          <a:solidFill>
                            <a:schemeClr val="tx1"/>
                          </a:solidFill>
                        </a:rPr>
                        <a:t>Construction, real estate and wholesale and agriculture and mining</a:t>
                      </a:r>
                    </a:p>
                  </a:txBody>
                  <a:tcPr/>
                </a:tc>
                <a:tc>
                  <a:txBody>
                    <a:bodyPr/>
                    <a:lstStyle/>
                    <a:p>
                      <a:r>
                        <a:rPr lang="en-GB" sz="1000" dirty="0">
                          <a:solidFill>
                            <a:schemeClr val="tx1"/>
                          </a:solidFill>
                          <a:latin typeface="+mn-lt"/>
                        </a:rPr>
                        <a:t>Companies that can continue to operate with acceptable modifications to their customers’/employees’ behaviours. These companies will conduct business at a slower pace than usual.</a:t>
                      </a:r>
                    </a:p>
                  </a:txBody>
                  <a:tcPr/>
                </a:tc>
                <a:tc>
                  <a:txBody>
                    <a:bodyPr/>
                    <a:lstStyle/>
                    <a:p>
                      <a:r>
                        <a:rPr lang="en-US" sz="1000" dirty="0">
                          <a:latin typeface="+mn-lt"/>
                        </a:rPr>
                        <a:t>Auto dealers, </a:t>
                      </a:r>
                      <a:r>
                        <a:rPr lang="en-US" sz="1000" dirty="0">
                          <a:solidFill>
                            <a:schemeClr val="tx1"/>
                          </a:solidFill>
                          <a:latin typeface="+mn-lt"/>
                        </a:rPr>
                        <a:t>wholesale-to-offline retailers and real estate agents</a:t>
                      </a:r>
                    </a:p>
                  </a:txBody>
                  <a:tcPr/>
                </a:tc>
                <a:extLst>
                  <a:ext uri="{0D108BD9-81ED-4DB2-BD59-A6C34878D82A}">
                    <a16:rowId xmlns:a16="http://schemas.microsoft.com/office/drawing/2014/main" val="1106131630"/>
                  </a:ext>
                </a:extLst>
              </a:tr>
              <a:tr h="1285007">
                <a:tc>
                  <a:txBody>
                    <a:bodyPr/>
                    <a:lstStyle/>
                    <a:p>
                      <a:r>
                        <a:rPr lang="en-GB" sz="1000" b="1" spc="20" baseline="0" dirty="0">
                          <a:latin typeface="+mn-lt"/>
                        </a:rPr>
                        <a:t>3: fairly protected</a:t>
                      </a:r>
                    </a:p>
                  </a:txBody>
                  <a:tcPr/>
                </a:tc>
                <a:tc>
                  <a:txBody>
                    <a:bodyPr/>
                    <a:lstStyle/>
                    <a:p>
                      <a:r>
                        <a:rPr lang="en-US" dirty="0">
                          <a:solidFill>
                            <a:schemeClr val="tx1"/>
                          </a:solidFill>
                        </a:rPr>
                        <a:t>Discrete and process manufacturing, banking/financial, healthcare, information/media, insurance, life sciences, pharmaceuticals, professional services, telecoms and utilities</a:t>
                      </a:r>
                    </a:p>
                  </a:txBody>
                  <a:tcPr/>
                </a:tc>
                <a:tc>
                  <a:txBody>
                    <a:bodyPr/>
                    <a:lstStyle/>
                    <a:p>
                      <a:r>
                        <a:rPr lang="en-GB" sz="1000" dirty="0">
                          <a:solidFill>
                            <a:schemeClr val="tx1"/>
                          </a:solidFill>
                          <a:latin typeface="+mn-lt"/>
                        </a:rPr>
                        <a:t>Companies that can mostly continue to operate as normal, but are still affected from a transactional and workflow perspective. They will experience a slowdown because of broader economic issues or delivery capacity constraints/disruptions.</a:t>
                      </a:r>
                    </a:p>
                  </a:txBody>
                  <a:tcPr/>
                </a:tc>
                <a:tc>
                  <a:txBody>
                    <a:bodyPr/>
                    <a:lstStyle/>
                    <a:p>
                      <a:r>
                        <a:rPr lang="en-GB" sz="1000" dirty="0">
                          <a:solidFill>
                            <a:schemeClr val="tx1"/>
                          </a:solidFill>
                          <a:latin typeface="+mn-lt"/>
                        </a:rPr>
                        <a:t>Media outlets, business services (such as legal and accounting) and technology and</a:t>
                      </a:r>
                      <a:r>
                        <a:rPr lang="en-GB" sz="1000" dirty="0">
                          <a:latin typeface="+mn-lt"/>
                        </a:rPr>
                        <a:t> software/cloud services</a:t>
                      </a:r>
                    </a:p>
                    <a:p>
                      <a:endParaRPr lang="en-GB" sz="1000" dirty="0">
                        <a:latin typeface="+mn-lt"/>
                      </a:endParaRPr>
                    </a:p>
                  </a:txBody>
                  <a:tcPr/>
                </a:tc>
                <a:extLst>
                  <a:ext uri="{0D108BD9-81ED-4DB2-BD59-A6C34878D82A}">
                    <a16:rowId xmlns:a16="http://schemas.microsoft.com/office/drawing/2014/main" val="1499220044"/>
                  </a:ext>
                </a:extLst>
              </a:tr>
            </a:tbl>
          </a:graphicData>
        </a:graphic>
      </p:graphicFrame>
      <p:sp>
        <p:nvSpPr>
          <p:cNvPr id="6" name="Slide Number Placeholder 5">
            <a:extLst>
              <a:ext uri="{FF2B5EF4-FFF2-40B4-BE49-F238E27FC236}">
                <a16:creationId xmlns:a16="http://schemas.microsoft.com/office/drawing/2014/main" id="{0EA221C2-C0F1-4491-A57A-FF3D06C60D56}"/>
              </a:ext>
            </a:extLst>
          </p:cNvPr>
          <p:cNvSpPr>
            <a:spLocks noGrp="1"/>
          </p:cNvSpPr>
          <p:nvPr>
            <p:ph type="sldNum" sz="quarter" idx="4"/>
          </p:nvPr>
        </p:nvSpPr>
        <p:spPr/>
        <p:txBody>
          <a:bodyPr/>
          <a:lstStyle/>
          <a:p>
            <a:fld id="{E78626B2-E168-480E-BAE6-B60060C6AB83}" type="slidenum">
              <a:rPr lang="en-GB" smtClean="0"/>
              <a:pPr/>
              <a:t>5</a:t>
            </a:fld>
            <a:endParaRPr lang="en-GB" dirty="0"/>
          </a:p>
        </p:txBody>
      </p:sp>
      <p:sp>
        <p:nvSpPr>
          <p:cNvPr id="8" name="Title 7">
            <a:extLst>
              <a:ext uri="{FF2B5EF4-FFF2-40B4-BE49-F238E27FC236}">
                <a16:creationId xmlns:a16="http://schemas.microsoft.com/office/drawing/2014/main" id="{1F92C5B8-283B-4A32-AB65-145B8E6F2867}"/>
              </a:ext>
            </a:extLst>
          </p:cNvPr>
          <p:cNvSpPr>
            <a:spLocks noGrp="1"/>
          </p:cNvSpPr>
          <p:nvPr>
            <p:ph type="title"/>
          </p:nvPr>
        </p:nvSpPr>
        <p:spPr/>
        <p:txBody>
          <a:bodyPr/>
          <a:lstStyle/>
          <a:p>
            <a:r>
              <a:rPr lang="en-GB" dirty="0">
                <a:solidFill>
                  <a:schemeClr val="accent2"/>
                </a:solidFill>
              </a:rPr>
              <a:t>Industry-related assumptions: </a:t>
            </a:r>
            <a:r>
              <a:rPr lang="en-GB" dirty="0"/>
              <a:t>we have classified vertical markets based on the likely economic impact of the COVID-19 pandemic</a:t>
            </a:r>
          </a:p>
        </p:txBody>
      </p:sp>
    </p:spTree>
    <p:extLst>
      <p:ext uri="{BB962C8B-B14F-4D97-AF65-F5344CB8AC3E}">
        <p14:creationId xmlns:p14="http://schemas.microsoft.com/office/powerpoint/2010/main" val="2934373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ts val="2000"/>
              </a:lnSpc>
            </a:pPr>
            <a:endParaRPr lang="en-GB" sz="1600" dirty="0">
              <a:latin typeface="Franklin Gothic Book" panose="020B0503020102020204" pitchFamily="34" charset="0"/>
              <a:sym typeface="Franklin Gothic Book" panose="020B0503020102020204" pitchFamily="34" charset="0"/>
            </a:endParaRPr>
          </a:p>
        </p:txBody>
      </p:sp>
      <p:graphicFrame>
        <p:nvGraphicFramePr>
          <p:cNvPr id="7" name="Table Placeholder 11">
            <a:extLst>
              <a:ext uri="{FF2B5EF4-FFF2-40B4-BE49-F238E27FC236}">
                <a16:creationId xmlns:a16="http://schemas.microsoft.com/office/drawing/2014/main" id="{B70B9B8D-2EBF-4784-A598-2E35B019E47F}"/>
              </a:ext>
            </a:extLst>
          </p:cNvPr>
          <p:cNvGraphicFramePr>
            <a:graphicFrameLocks noGrp="1"/>
          </p:cNvGraphicFramePr>
          <p:nvPr>
            <p:ph type="tbl" sz="quarter" idx="10"/>
            <p:extLst>
              <p:ext uri="{D42A27DB-BD31-4B8C-83A1-F6EECF244321}">
                <p14:modId xmlns:p14="http://schemas.microsoft.com/office/powerpoint/2010/main" val="2387022633"/>
              </p:ext>
            </p:extLst>
          </p:nvPr>
        </p:nvGraphicFramePr>
        <p:xfrm>
          <a:off x="2760663" y="1671638"/>
          <a:ext cx="5656050" cy="2592000"/>
        </p:xfrm>
        <a:graphic>
          <a:graphicData uri="http://schemas.openxmlformats.org/drawingml/2006/table">
            <a:tbl>
              <a:tblPr firstRow="1" bandRow="1">
                <a:tableStyleId>{5C22544A-7EE6-4342-B048-85BDC9FD1C3A}</a:tableStyleId>
              </a:tblPr>
              <a:tblGrid>
                <a:gridCol w="5656050">
                  <a:extLst>
                    <a:ext uri="{9D8B030D-6E8A-4147-A177-3AD203B41FA5}">
                      <a16:colId xmlns:a16="http://schemas.microsoft.com/office/drawing/2014/main" val="20000"/>
                    </a:ext>
                  </a:extLst>
                </a:gridCol>
              </a:tblGrid>
              <a:tr h="432000">
                <a:tc>
                  <a:txBody>
                    <a:bodyPr/>
                    <a:lstStyle/>
                    <a:p>
                      <a:r>
                        <a:rPr lang="en-GB" sz="1400" b="0" spc="20" baseline="0" dirty="0">
                          <a:solidFill>
                            <a:schemeClr val="tx1"/>
                          </a:solidFill>
                          <a:latin typeface="Franklin Gothic Book" panose="020B0503020102020204" pitchFamily="34" charset="0"/>
                        </a:rPr>
                        <a:t>Executive summary and assumptions</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2000">
                <a:tc>
                  <a:txBody>
                    <a:bodyPr/>
                    <a:lstStyle/>
                    <a:p>
                      <a:r>
                        <a:rPr lang="en-GB" sz="1400" b="1" spc="20" baseline="0" dirty="0">
                          <a:solidFill>
                            <a:schemeClr val="tx1"/>
                          </a:solidFill>
                          <a:latin typeface="Franklin Gothic Book" panose="020B0503020102020204" pitchFamily="34" charset="0"/>
                        </a:rPr>
                        <a:t>Modelling and recommendations</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660839994"/>
                  </a:ext>
                </a:extLst>
              </a:tr>
              <a:tr h="432000">
                <a:tc>
                  <a:txBody>
                    <a:bodyPr/>
                    <a:lstStyle/>
                    <a:p>
                      <a:r>
                        <a:rPr lang="en-GB" sz="1400" b="0" spc="20" baseline="0" dirty="0">
                          <a:solidFill>
                            <a:schemeClr val="tx1"/>
                          </a:solidFill>
                          <a:latin typeface="Franklin Gothic Book" panose="020B0503020102020204" pitchFamily="34" charset="0"/>
                        </a:rPr>
                        <a:t>About the authors and Analysys Mason</a:t>
                      </a: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32000">
                <a:tc>
                  <a:txBody>
                    <a:bodyPr/>
                    <a:lstStyle/>
                    <a:p>
                      <a:endParaRPr lang="en-GB" sz="1400" b="0" spc="20" baseline="0" dirty="0">
                        <a:solidFill>
                          <a:schemeClr val="tx1"/>
                        </a:solidFill>
                        <a:latin typeface="Franklin Gothic Book" panose="020B0503020102020204" pitchFamily="34" charset="0"/>
                      </a:endParaRPr>
                    </a:p>
                  </a:txBody>
                  <a:tcPr marL="359776" marR="359776" marT="46800" marB="46800" anchor="ctr">
                    <a:lnL w="12700" cmpd="sng">
                      <a:noFill/>
                    </a:lnL>
                    <a:lnR w="12700" cmpd="sng">
                      <a:noFill/>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980219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CF78454C-6B72-4839-B51D-D10E82C83917}"/>
              </a:ext>
            </a:extLst>
          </p:cNvPr>
          <p:cNvSpPr>
            <a:spLocks noGrp="1"/>
          </p:cNvSpPr>
          <p:nvPr>
            <p:ph type="body" sz="quarter" idx="12"/>
          </p:nvPr>
        </p:nvSpPr>
        <p:spPr/>
        <p:txBody>
          <a:bodyPr/>
          <a:lstStyle/>
          <a:p>
            <a:r>
              <a:rPr lang="en-US" dirty="0"/>
              <a:t>We estimate that SMBs worldwide spent a total of USD1086 billion on IT in 2020. This will increase to USD1136 billion in 2021 as businesses recover from the pandemic. </a:t>
            </a:r>
          </a:p>
          <a:p>
            <a:r>
              <a:rPr lang="en-US" dirty="0"/>
              <a:t>Small businesses will continue to spend on basic IT needs to meet short-term requirements, while medium-sized businesses will make long-term investments. </a:t>
            </a:r>
          </a:p>
          <a:p>
            <a:r>
              <a:rPr lang="en-US" dirty="0"/>
              <a:t>IT spending and spending growth will return to pre-COVID-19 levels by 2022 for both small and medium-sized businesses.</a:t>
            </a:r>
          </a:p>
        </p:txBody>
      </p:sp>
      <p:sp>
        <p:nvSpPr>
          <p:cNvPr id="15" name="Text Placeholder 14">
            <a:extLst>
              <a:ext uri="{FF2B5EF4-FFF2-40B4-BE49-F238E27FC236}">
                <a16:creationId xmlns:a16="http://schemas.microsoft.com/office/drawing/2014/main" id="{4FF6CF91-8CFF-4ACE-BD07-840C931BDF1D}"/>
              </a:ext>
            </a:extLst>
          </p:cNvPr>
          <p:cNvSpPr>
            <a:spLocks noGrp="1"/>
          </p:cNvSpPr>
          <p:nvPr>
            <p:ph type="body" sz="quarter" idx="23"/>
          </p:nvPr>
        </p:nvSpPr>
        <p:spPr/>
        <p:txBody>
          <a:bodyPr/>
          <a:lstStyle/>
          <a:p>
            <a:r>
              <a:rPr lang="en-US" dirty="0"/>
              <a:t>Figure 4: SMB IT spending by business size, worldwide, 2019–2023</a:t>
            </a:r>
          </a:p>
        </p:txBody>
      </p:sp>
      <p:sp>
        <p:nvSpPr>
          <p:cNvPr id="16" name="Text Placeholder 15">
            <a:extLst>
              <a:ext uri="{FF2B5EF4-FFF2-40B4-BE49-F238E27FC236}">
                <a16:creationId xmlns:a16="http://schemas.microsoft.com/office/drawing/2014/main" id="{9EA85DB9-87F2-4B36-B445-CC7822F757A0}"/>
              </a:ext>
            </a:extLst>
          </p:cNvPr>
          <p:cNvSpPr>
            <a:spLocks noGrp="1"/>
          </p:cNvSpPr>
          <p:nvPr>
            <p:ph type="body" sz="quarter" idx="24"/>
          </p:nvPr>
        </p:nvSpPr>
        <p:spPr/>
        <p:txBody>
          <a:bodyPr/>
          <a:lstStyle/>
          <a:p>
            <a:r>
              <a:rPr lang="en-US" dirty="0"/>
              <a:t>Figure 5: Year-on-year growth in SMB IT spending by business size, worldwide, 2020–2023</a:t>
            </a:r>
          </a:p>
        </p:txBody>
      </p:sp>
      <p:sp>
        <p:nvSpPr>
          <p:cNvPr id="10" name="Title 9">
            <a:extLst>
              <a:ext uri="{FF2B5EF4-FFF2-40B4-BE49-F238E27FC236}">
                <a16:creationId xmlns:a16="http://schemas.microsoft.com/office/drawing/2014/main" id="{92B13633-1603-4EA2-A055-5F11052D32ED}"/>
              </a:ext>
            </a:extLst>
          </p:cNvPr>
          <p:cNvSpPr>
            <a:spLocks noGrp="1"/>
          </p:cNvSpPr>
          <p:nvPr>
            <p:ph type="title"/>
          </p:nvPr>
        </p:nvSpPr>
        <p:spPr/>
        <p:txBody>
          <a:bodyPr/>
          <a:lstStyle/>
          <a:p>
            <a:r>
              <a:rPr lang="en-US" dirty="0"/>
              <a:t>Spending by medium-sized businesses will grow at around 4% in 2021, but faster recovery is expected for small businesses</a:t>
            </a:r>
          </a:p>
        </p:txBody>
      </p:sp>
      <p:pic>
        <p:nvPicPr>
          <p:cNvPr id="13" name="Picture Placeholder 10">
            <a:extLst>
              <a:ext uri="{FF2B5EF4-FFF2-40B4-BE49-F238E27FC236}">
                <a16:creationId xmlns:a16="http://schemas.microsoft.com/office/drawing/2014/main" id="{1CAC0405-56CD-4E05-9F52-B863F7BE5595}"/>
              </a:ext>
            </a:extLst>
          </p:cNvPr>
          <p:cNvPicPr>
            <a:picLocks noGrp="1" noChangeAspect="1"/>
          </p:cNvPicPr>
          <p:nvPr>
            <p:ph type="pic" sz="quarter" idx="17"/>
          </p:nvPr>
        </p:nvPicPr>
        <p:blipFill>
          <a:blip r:embed="rId2">
            <a:extLst>
              <a:ext uri="{28A0092B-C50C-407E-A947-70E740481C1C}">
                <a14:useLocalDpi xmlns:a14="http://schemas.microsoft.com/office/drawing/2010/main" val="0"/>
              </a:ext>
            </a:extLst>
          </a:blip>
          <a:srcRect l="91" r="91"/>
          <a:stretch>
            <a:fillRect/>
          </a:stretch>
        </p:blipFill>
        <p:spPr>
          <a:xfrm>
            <a:off x="258763" y="1673225"/>
            <a:ext cx="4591050" cy="3421063"/>
          </a:xfrm>
        </p:spPr>
      </p:pic>
      <p:sp>
        <p:nvSpPr>
          <p:cNvPr id="9" name="Slide Number Placeholder 4">
            <a:extLst>
              <a:ext uri="{FF2B5EF4-FFF2-40B4-BE49-F238E27FC236}">
                <a16:creationId xmlns:a16="http://schemas.microsoft.com/office/drawing/2014/main" id="{409DF240-A377-41FB-A527-DB3BC440B6F9}"/>
              </a:ext>
            </a:extLst>
          </p:cNvPr>
          <p:cNvSpPr>
            <a:spLocks noGrp="1"/>
          </p:cNvSpPr>
          <p:nvPr>
            <p:ph type="sldNum" sz="quarter" idx="4"/>
          </p:nvPr>
        </p:nvSpPr>
        <p:spPr>
          <a:xfrm>
            <a:off x="8763244" y="147600"/>
            <a:ext cx="690320" cy="288000"/>
          </a:xfrm>
        </p:spPr>
        <p:txBody>
          <a:bodyPr/>
          <a:lstStyle/>
          <a:p>
            <a:fld id="{E78626B2-E168-480E-BAE6-B60060C6AB83}" type="slidenum">
              <a:rPr lang="en-GB" smtClean="0"/>
              <a:pPr/>
              <a:t>7</a:t>
            </a:fld>
            <a:endParaRPr lang="en-GB" dirty="0"/>
          </a:p>
        </p:txBody>
      </p:sp>
      <p:pic>
        <p:nvPicPr>
          <p:cNvPr id="11" name="Picture Placeholder 10">
            <a:extLst>
              <a:ext uri="{FF2B5EF4-FFF2-40B4-BE49-F238E27FC236}">
                <a16:creationId xmlns:a16="http://schemas.microsoft.com/office/drawing/2014/main" id="{C94DAA4D-42DA-4F24-AC2C-D3EDF89F08F6}"/>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108" r="108"/>
          <a:stretch>
            <a:fillRect/>
          </a:stretch>
        </p:blipFill>
        <p:spPr>
          <a:xfrm>
            <a:off x="5011738" y="1673225"/>
            <a:ext cx="4589462" cy="3421063"/>
          </a:xfrm>
        </p:spPr>
      </p:pic>
    </p:spTree>
    <p:extLst>
      <p:ext uri="{BB962C8B-B14F-4D97-AF65-F5344CB8AC3E}">
        <p14:creationId xmlns:p14="http://schemas.microsoft.com/office/powerpoint/2010/main" val="648993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3942AFB5-27F7-42CC-95B3-AE8122DD5D39}"/>
              </a:ext>
            </a:extLst>
          </p:cNvPr>
          <p:cNvSpPr>
            <a:spLocks noGrp="1"/>
          </p:cNvSpPr>
          <p:nvPr>
            <p:ph type="body" sz="quarter" idx="12"/>
          </p:nvPr>
        </p:nvSpPr>
        <p:spPr/>
        <p:txBody>
          <a:bodyPr/>
          <a:lstStyle/>
          <a:p>
            <a:r>
              <a:rPr lang="en-US" b="1" spc="20" dirty="0"/>
              <a:t>Business applications. </a:t>
            </a:r>
            <a:r>
              <a:rPr lang="en-US" dirty="0"/>
              <a:t>Spending on cloud applications will continue to increase in 2021 as businesses migrate from on-premises software to cloud alternatives. The migration initiatives that were put on hold in 2020 will be resumed in 2021.</a:t>
            </a:r>
          </a:p>
          <a:p>
            <a:r>
              <a:rPr lang="en-US" b="1" spc="20" dirty="0"/>
              <a:t>Collaboration. </a:t>
            </a:r>
            <a:r>
              <a:rPr lang="en-US" dirty="0"/>
              <a:t>Collaboration tools are the bedrock of recovery and redefined working environments. Strong spending growth rates are expected in 2021 as businesses move from free to paid versions, while building their long-term spending strategies.</a:t>
            </a:r>
          </a:p>
          <a:p>
            <a:r>
              <a:rPr lang="en-US" b="1" spc="20" dirty="0"/>
              <a:t>Communications. </a:t>
            </a:r>
            <a:r>
              <a:rPr lang="en-US" dirty="0"/>
              <a:t>The COVID-19 pandemic had the biggest overall impact on communications spending in 2020. We expect that spending in this category to increase in 2021 as employees return to offices.</a:t>
            </a:r>
          </a:p>
          <a:p>
            <a:r>
              <a:rPr lang="en-US" b="1" spc="20" dirty="0"/>
              <a:t>Cyber security. </a:t>
            </a:r>
            <a:r>
              <a:rPr lang="en-US" dirty="0"/>
              <a:t>SMBs will continue to fund security as collaboration and remote working become the norm. Securing cloud-based data and multi-location work environments will drive security spending.</a:t>
            </a:r>
          </a:p>
          <a:p>
            <a:r>
              <a:rPr lang="en-US" b="1" spc="20" dirty="0"/>
              <a:t>Devices and peripherals. </a:t>
            </a:r>
            <a:r>
              <a:rPr lang="en-US" dirty="0"/>
              <a:t>Spending will increase as businesses start device upgrades that were put on hold in 2020. Demand will overwhelmingly shift to laptops and notebooks as mobility becomes a priority.</a:t>
            </a:r>
            <a:endParaRPr lang="en-GB" dirty="0"/>
          </a:p>
          <a:p>
            <a:r>
              <a:rPr lang="en-US" b="1" spc="20" dirty="0"/>
              <a:t>Web services. </a:t>
            </a:r>
            <a:r>
              <a:rPr lang="en-US" dirty="0"/>
              <a:t>Spending will be on upgrades to websites and e-commerce capabilities, as well as investments in custom development and upgrades to higher-service tiers offered by hosting providers.</a:t>
            </a:r>
          </a:p>
          <a:p>
            <a:endParaRPr lang="en-GB" dirty="0"/>
          </a:p>
        </p:txBody>
      </p:sp>
      <p:sp>
        <p:nvSpPr>
          <p:cNvPr id="15" name="Text Placeholder 14">
            <a:extLst>
              <a:ext uri="{FF2B5EF4-FFF2-40B4-BE49-F238E27FC236}">
                <a16:creationId xmlns:a16="http://schemas.microsoft.com/office/drawing/2014/main" id="{2716DDA7-8B30-4152-8D93-93CD57916E9F}"/>
              </a:ext>
            </a:extLst>
          </p:cNvPr>
          <p:cNvSpPr>
            <a:spLocks noGrp="1"/>
          </p:cNvSpPr>
          <p:nvPr>
            <p:ph type="body" sz="quarter" idx="15"/>
          </p:nvPr>
        </p:nvSpPr>
        <p:spPr/>
        <p:txBody>
          <a:bodyPr/>
          <a:lstStyle/>
          <a:p>
            <a:r>
              <a:rPr lang="en-GB" dirty="0"/>
              <a:t>Figure 6: Year-on-year spending growth by IT category, worldwide, 2020–2021 </a:t>
            </a:r>
          </a:p>
        </p:txBody>
      </p:sp>
      <p:sp>
        <p:nvSpPr>
          <p:cNvPr id="5" name="Slide Number Placeholder 4">
            <a:extLst>
              <a:ext uri="{FF2B5EF4-FFF2-40B4-BE49-F238E27FC236}">
                <a16:creationId xmlns:a16="http://schemas.microsoft.com/office/drawing/2014/main" id="{EEF28DDA-901F-4A28-9AA4-6F060A182929}"/>
              </a:ext>
            </a:extLst>
          </p:cNvPr>
          <p:cNvSpPr>
            <a:spLocks noGrp="1"/>
          </p:cNvSpPr>
          <p:nvPr>
            <p:ph type="sldNum" sz="quarter" idx="4"/>
          </p:nvPr>
        </p:nvSpPr>
        <p:spPr/>
        <p:txBody>
          <a:bodyPr/>
          <a:lstStyle/>
          <a:p>
            <a:fld id="{E78626B2-E168-480E-BAE6-B60060C6AB83}" type="slidenum">
              <a:rPr lang="en-GB" smtClean="0"/>
              <a:pPr/>
              <a:t>8</a:t>
            </a:fld>
            <a:endParaRPr lang="en-GB" dirty="0"/>
          </a:p>
        </p:txBody>
      </p:sp>
      <p:sp>
        <p:nvSpPr>
          <p:cNvPr id="6" name="Title 5">
            <a:extLst>
              <a:ext uri="{FF2B5EF4-FFF2-40B4-BE49-F238E27FC236}">
                <a16:creationId xmlns:a16="http://schemas.microsoft.com/office/drawing/2014/main" id="{C30DBA9C-7E38-4E76-A1F5-5E8B0FF9E1A7}"/>
              </a:ext>
            </a:extLst>
          </p:cNvPr>
          <p:cNvSpPr>
            <a:spLocks noGrp="1"/>
          </p:cNvSpPr>
          <p:nvPr>
            <p:ph type="title"/>
          </p:nvPr>
        </p:nvSpPr>
        <p:spPr/>
        <p:txBody>
          <a:bodyPr/>
          <a:lstStyle/>
          <a:p>
            <a:r>
              <a:rPr lang="en-US" dirty="0">
                <a:solidFill>
                  <a:schemeClr val="accent2"/>
                </a:solidFill>
              </a:rPr>
              <a:t>IT spend by category:</a:t>
            </a:r>
            <a:r>
              <a:rPr lang="en-US" dirty="0"/>
              <a:t> we expect that spending in certain categories will continue to grow strongly [1/2]</a:t>
            </a:r>
            <a:endParaRPr lang="en-GB" dirty="0"/>
          </a:p>
        </p:txBody>
      </p:sp>
      <p:pic>
        <p:nvPicPr>
          <p:cNvPr id="11" name="Picture Placeholder 10">
            <a:extLst>
              <a:ext uri="{FF2B5EF4-FFF2-40B4-BE49-F238E27FC236}">
                <a16:creationId xmlns:a16="http://schemas.microsoft.com/office/drawing/2014/main" id="{DC4FEE66-EDF7-4BAB-9BFA-68F75F4DDAE1}"/>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86" r="86"/>
          <a:stretch>
            <a:fillRect/>
          </a:stretch>
        </p:blipFill>
        <p:spPr>
          <a:xfrm>
            <a:off x="5011738" y="1673225"/>
            <a:ext cx="4589462" cy="4572000"/>
          </a:xfrm>
          <a:prstGeom prst="rect">
            <a:avLst/>
          </a:prstGeom>
        </p:spPr>
      </p:pic>
    </p:spTree>
    <p:extLst>
      <p:ext uri="{BB962C8B-B14F-4D97-AF65-F5344CB8AC3E}">
        <p14:creationId xmlns:p14="http://schemas.microsoft.com/office/powerpoint/2010/main" val="103274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25B6368-A3CA-464E-A3DC-3CB6CB6C2D8B}"/>
              </a:ext>
            </a:extLst>
          </p:cNvPr>
          <p:cNvSpPr>
            <a:spLocks noGrp="1"/>
          </p:cNvSpPr>
          <p:nvPr>
            <p:ph type="body" sz="quarter" idx="12"/>
          </p:nvPr>
        </p:nvSpPr>
        <p:spPr/>
        <p:txBody>
          <a:bodyPr/>
          <a:lstStyle/>
          <a:p>
            <a:r>
              <a:rPr lang="en-US" b="1" spc="20" dirty="0"/>
              <a:t>Platform/PaaS. </a:t>
            </a:r>
            <a:r>
              <a:rPr lang="en-US" dirty="0"/>
              <a:t>Businesses that use platform/PaaS tend to be medium-sized or large firms that were less affected by the pandemic. These businesses will continue to invest in developing in-house applications in 2021 and will invest in PaaS. </a:t>
            </a:r>
          </a:p>
          <a:p>
            <a:r>
              <a:rPr lang="en-US" b="1" spc="20" dirty="0"/>
              <a:t>IT and managed services. </a:t>
            </a:r>
            <a:r>
              <a:rPr lang="en-US" dirty="0"/>
              <a:t>Managed services will become a priority as businesses shift towards re-building resilient IT systems. Service contracts may be negotiated in terms of price and reliability. Spending on break-fix services will decline rapidly as the demand for on-premises IT falls. </a:t>
            </a:r>
          </a:p>
          <a:p>
            <a:r>
              <a:rPr lang="en-US" b="1" spc="20" dirty="0"/>
              <a:t>Infrastructure. </a:t>
            </a:r>
            <a:r>
              <a:rPr lang="en-US" dirty="0"/>
              <a:t>Spending on on-premises hardware (traditional servers and networking gear) will continue to decline in 2021 following the trend from 2020. There will be a strong shift to cloud infrastructure and cloud-managed networking/SD-WAN in 2021 that support and enable remote working.</a:t>
            </a:r>
          </a:p>
          <a:p>
            <a:r>
              <a:rPr lang="en-US" b="1" spc="20" dirty="0"/>
              <a:t>Digital marketing and advertising. </a:t>
            </a:r>
            <a:r>
              <a:rPr lang="en-US" dirty="0"/>
              <a:t>Spending will recover marginally in 2021 but will bounce back swiftly in 2022 as SMBs begin to chase new revenue streams.</a:t>
            </a:r>
            <a:endParaRPr lang="en-US" b="1" dirty="0"/>
          </a:p>
          <a:p>
            <a:endParaRPr lang="en-US" dirty="0"/>
          </a:p>
          <a:p>
            <a:endParaRPr lang="en-US" dirty="0"/>
          </a:p>
          <a:p>
            <a:endParaRPr lang="en-GB" dirty="0"/>
          </a:p>
        </p:txBody>
      </p:sp>
      <p:sp>
        <p:nvSpPr>
          <p:cNvPr id="4" name="Slide Number Placeholder 3">
            <a:extLst>
              <a:ext uri="{FF2B5EF4-FFF2-40B4-BE49-F238E27FC236}">
                <a16:creationId xmlns:a16="http://schemas.microsoft.com/office/drawing/2014/main" id="{5A166ED5-EAE5-41A2-9005-060B20B3C416}"/>
              </a:ext>
            </a:extLst>
          </p:cNvPr>
          <p:cNvSpPr>
            <a:spLocks noGrp="1"/>
          </p:cNvSpPr>
          <p:nvPr>
            <p:ph type="sldNum" sz="quarter" idx="4"/>
          </p:nvPr>
        </p:nvSpPr>
        <p:spPr/>
        <p:txBody>
          <a:bodyPr/>
          <a:lstStyle/>
          <a:p>
            <a:fld id="{E78626B2-E168-480E-BAE6-B60060C6AB83}" type="slidenum">
              <a:rPr lang="en-GB" smtClean="0"/>
              <a:pPr/>
              <a:t>9</a:t>
            </a:fld>
            <a:endParaRPr lang="en-GB" dirty="0"/>
          </a:p>
        </p:txBody>
      </p:sp>
      <p:sp>
        <p:nvSpPr>
          <p:cNvPr id="5" name="Title 4">
            <a:extLst>
              <a:ext uri="{FF2B5EF4-FFF2-40B4-BE49-F238E27FC236}">
                <a16:creationId xmlns:a16="http://schemas.microsoft.com/office/drawing/2014/main" id="{288A5D5E-4F16-4FDF-8B57-A7AD2A1E9A33}"/>
              </a:ext>
            </a:extLst>
          </p:cNvPr>
          <p:cNvSpPr>
            <a:spLocks noGrp="1"/>
          </p:cNvSpPr>
          <p:nvPr>
            <p:ph type="title"/>
          </p:nvPr>
        </p:nvSpPr>
        <p:spPr/>
        <p:txBody>
          <a:bodyPr/>
          <a:lstStyle/>
          <a:p>
            <a:r>
              <a:rPr lang="en-US" dirty="0">
                <a:solidFill>
                  <a:schemeClr val="accent2"/>
                </a:solidFill>
              </a:rPr>
              <a:t>IT spend by category:</a:t>
            </a:r>
            <a:r>
              <a:rPr lang="en-US" dirty="0"/>
              <a:t> we expect that spending in certain categories will continue to grow strongly [2/2]</a:t>
            </a:r>
            <a:endParaRPr lang="en-GB" dirty="0"/>
          </a:p>
        </p:txBody>
      </p:sp>
    </p:spTree>
    <p:extLst>
      <p:ext uri="{BB962C8B-B14F-4D97-AF65-F5344CB8AC3E}">
        <p14:creationId xmlns:p14="http://schemas.microsoft.com/office/powerpoint/2010/main" val="39573446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gRY.urYB3k6lA6Da13Sv7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gRY.urYB3k6lA6Da13Sv7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gRY.urYB3k6lA6Da13Sv7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nalysysMasonPPT">
  <a:themeElements>
    <a:clrScheme name="AnalysysMasonPPT2">
      <a:dk1>
        <a:srgbClr val="000000"/>
      </a:dk1>
      <a:lt1>
        <a:srgbClr val="FFFFFF"/>
      </a:lt1>
      <a:dk2>
        <a:srgbClr val="000000"/>
      </a:dk2>
      <a:lt2>
        <a:srgbClr val="61586C"/>
      </a:lt2>
      <a:accent1>
        <a:srgbClr val="221F72"/>
      </a:accent1>
      <a:accent2>
        <a:srgbClr val="0F51B1"/>
      </a:accent2>
      <a:accent3>
        <a:srgbClr val="C4D0E9"/>
      </a:accent3>
      <a:accent4>
        <a:srgbClr val="556D21"/>
      </a:accent4>
      <a:accent5>
        <a:srgbClr val="5A2149"/>
      </a:accent5>
      <a:accent6>
        <a:srgbClr val="C41230"/>
      </a:accent6>
      <a:hlink>
        <a:srgbClr val="000000"/>
      </a:hlink>
      <a:folHlink>
        <a:srgbClr val="000000"/>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100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000" smtClean="0">
            <a:latin typeface="+mn-lt"/>
          </a:defRPr>
        </a:defPPr>
      </a:lstStyle>
    </a:txDef>
  </a:objectDefaults>
  <a:extraClrSchemeLst/>
  <a:extLst>
    <a:ext uri="{05A4C25C-085E-4340-85A3-A5531E510DB2}">
      <thm15:themeFamily xmlns:thm15="http://schemas.microsoft.com/office/thememl/2012/main" name="Analysys_Mason_Research_PPT_strategy_report_AMI_Jan2020.pptx" id="{463B854A-48BB-42BB-8190-877C37339C0B}" vid="{DB50A7BE-3C3C-4EDE-92F4-D950C7D568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AMIStrategyReport</Template>
  <TotalTime>0</TotalTime>
  <Words>2398</Words>
  <Application>Microsoft Office PowerPoint</Application>
  <PresentationFormat>A4 Paper (210x297 mm)</PresentationFormat>
  <Paragraphs>176</Paragraphs>
  <Slides>15</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vt:lpstr>
      <vt:lpstr>Calibri</vt:lpstr>
      <vt:lpstr>Franklin Gothic Book</vt:lpstr>
      <vt:lpstr>Franklin Gothic Demi</vt:lpstr>
      <vt:lpstr>Franklin Gothic Heavy</vt:lpstr>
      <vt:lpstr>Franklin Gothic Medium</vt:lpstr>
      <vt:lpstr>Symbol</vt:lpstr>
      <vt:lpstr>Wingdings</vt:lpstr>
      <vt:lpstr>AnalysysMasonPPT</vt:lpstr>
      <vt:lpstr>think-cell Slide</vt:lpstr>
      <vt:lpstr>PowerPoint Presentation</vt:lpstr>
      <vt:lpstr>About this report</vt:lpstr>
      <vt:lpstr>PowerPoint Presentation</vt:lpstr>
      <vt:lpstr>Executive summary: IT spending decreased significantly due to the COVID-19 pandemic, but businesses are already on the recovery path</vt:lpstr>
      <vt:lpstr>Industry-related assumptions: we have classified vertical markets based on the likely economic impact of the COVID-19 pandemic</vt:lpstr>
      <vt:lpstr>PowerPoint Presentation</vt:lpstr>
      <vt:lpstr>Spending by medium-sized businesses will grow at around 4% in 2021, but faster recovery is expected for small businesses</vt:lpstr>
      <vt:lpstr>IT spend by category: we expect that spending in certain categories will continue to grow strongly [1/2]</vt:lpstr>
      <vt:lpstr>IT spend by category: we expect that spending in certain categories will continue to grow strongly [2/2]</vt:lpstr>
      <vt:lpstr>Recommendations</vt:lpstr>
      <vt:lpstr>PowerPoint Presentation</vt:lpstr>
      <vt:lpstr>About the authors</vt:lpstr>
      <vt:lpstr>About Analysys Mason</vt:lpstr>
      <vt:lpstr>Contact details</vt:lpstr>
      <vt:lpstr>PowerPoint Presentation</vt:lpstr>
    </vt:vector>
  </TitlesOfParts>
  <Company>Analysys Mason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Analysys Mason document</dc:title>
  <dc:subject>_</dc:subject>
  <dc:creator>_</dc:creator>
  <dc:description>.</dc:description>
  <cp:lastModifiedBy>Sam Brownbridge</cp:lastModifiedBy>
  <cp:revision>64</cp:revision>
  <cp:lastPrinted>2013-03-20T11:36:12Z</cp:lastPrinted>
  <dcterms:created xsi:type="dcterms:W3CDTF">2020-03-18T14:32:58Z</dcterms:created>
  <dcterms:modified xsi:type="dcterms:W3CDTF">2021-03-11T13:33:43Z</dcterms:modified>
</cp:coreProperties>
</file>